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 Slide" id="{C41E965D-1BB0-6E42-80C1-B0CE61D34D0F}">
          <p14:sldIdLst>
            <p14:sldId id="267"/>
          </p14:sldIdLst>
        </p14:section>
        <p14:section name="متیل سالیسیلات" id="{34C61D3D-3DDA-8544-919D-38908B71CF6E}">
          <p14:sldIdLst>
            <p14:sldId id="268"/>
            <p14:sldId id="269"/>
          </p14:sldIdLst>
        </p14:section>
        <p14:section name="Market" id="{DBB0F080-D76F-2449-A8A8-97428CE5CDE4}">
          <p14:sldIdLst>
            <p14:sldId id="270"/>
            <p14:sldId id="271"/>
          </p14:sldIdLst>
        </p14:section>
        <p14:section name="اکسید روی 1" id="{D01103C6-D9B4-874A-903D-1D54C47D2E73}">
          <p14:sldIdLst>
            <p14:sldId id="272"/>
            <p14:sldId id="273"/>
          </p14:sldIdLst>
        </p14:section>
        <p14:section name="اکسید روی ساخت" id="{17ED8106-7472-CA40-A9D6-5927206203E6}">
          <p14:sldIdLst>
            <p14:sldId id="274"/>
            <p14:sldId id="275"/>
          </p14:sldIdLst>
        </p14:section>
        <p14:section name="خلاص" id="{ED85FA59-BD38-47E3-B8D2-F9DB54C460AF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41A"/>
    <a:srgbClr val="12231D"/>
    <a:srgbClr val="273E32"/>
    <a:srgbClr val="101519"/>
    <a:srgbClr val="0F141A"/>
    <a:srgbClr val="10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F45B3-56A3-42BB-8687-1007B94E8472}" v="120" dt="2023-04-03T19:48:36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/>
    <p:restoredTop sz="96928"/>
  </p:normalViewPr>
  <p:slideViewPr>
    <p:cSldViewPr snapToGrid="0" snapToObjects="1">
      <p:cViewPr varScale="1">
        <p:scale>
          <a:sx n="79" d="100"/>
          <a:sy n="79" d="100"/>
        </p:scale>
        <p:origin x="543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F6D82-066C-FA4D-8270-4E3B76B0A85B}" type="datetimeFigureOut">
              <a:t>4/18/2023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92847-51ED-1449-A9AF-8F855167E8E6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1350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https://unsplash.com/photos/AXu2aZ3YgP8</a:t>
            </a:r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92847-51ED-1449-A9AF-8F855167E8E6}" type="slidenum">
              <a:t>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7096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https://unsplash.com/photos/fItRJ7AHak8</a:t>
            </a:r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92847-51ED-1449-A9AF-8F855167E8E6}" type="slidenum">
              <a:t>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7790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https://unsplash.com/photos/48nerZQCHgo</a:t>
            </a:r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92847-51ED-1449-A9AF-8F855167E8E6}" type="slidenum">
              <a:rPr lang="en-LT"/>
              <a:t>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10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https://unsplash.com/photos/TvN54bnuQg8</a:t>
            </a:r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92847-51ED-1449-A9AF-8F855167E8E6}" type="slidenum">
              <a:rPr lang="en-LT"/>
              <a:t>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6930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https://unsplash.com/photos/GKLIsLZxhj0</a:t>
            </a:r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92847-51ED-1449-A9AF-8F855167E8E6}" type="slidenum">
              <a:rPr kumimoji="0" lang="en-L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3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E682-BC13-E443-B955-4FA79FB3F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3E81D-F660-B04A-A02A-7771D983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0CAD2-F4B0-6D4F-A3DB-59C0869B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9959-8F63-1C46-9846-971A9FA8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AE86-30FA-9842-986E-368BD12D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1052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E3B-CFC3-5A4C-B7F9-83501BEB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FE2E7-8408-F64E-AC06-6E9B1F7B6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17EA7-EDC0-674E-87AF-81F0CC4A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66A1F-640A-DD4A-8A62-FC15E9D3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D5553-91F0-6547-ABB8-D9C439CB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8699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D21FB-DAFB-DF4B-B7CA-DF378245F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020F6-65AA-B149-8A98-D754BD2D8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A0BA-7E42-374F-BCF5-EDBE9B1C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8169A-AD4F-B54D-BD6E-4A85F6C0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7CF1D-B5A0-C945-8BEF-46A5BA8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4077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F467-98F8-1240-ACB7-FB89C818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F9D25-2E40-A546-8E08-F406112B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8E3D-659B-5845-B58C-F7CE0FED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348E1-52F7-3740-BECC-A872BC95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3AFA0-CF5D-CB4F-86DA-A26B2DDD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4461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BE51-5261-8649-BBAC-76D79410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328B6-1619-BD43-AFD5-7594537CB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310A-FBFE-6A4B-94FD-CD0539AA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9B160-B8F3-9845-896E-719CFEDB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FF698-F77F-6B4B-84A3-6571531A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689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D5FF-D86B-9747-848F-2C768AE5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C517-D3BF-1840-B5E3-D495BF943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0A760-A9DA-0E47-8642-F4561309D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07266-6075-214C-9A0F-1B14A182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FDC8C-B2B0-4245-A63C-2FB5D90D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F4FA8-9897-264C-B54C-3F8F1877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70322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B15F-C6FA-D84D-AB7C-2B5E418D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F8AC2-AA47-514A-8FDD-22D9C7EA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D7083-810C-DE49-887E-B07C6D74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8EA05-E088-664F-95B0-F7ACC9519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E967E-B198-B644-85C4-9E2D8C07E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30866-AC10-394E-BF2C-D6905A00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192B9-1A8F-5643-8EDB-7F6741B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EE84F-1143-8540-BC3E-2E7FBEDE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7888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E082-AEA3-514F-B09D-1F6E78F6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1E451-9867-6C42-8057-6E95D2F3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23332-F96E-2A45-BF20-B5E13FB9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8CDD1-FCB4-B145-AA09-3E794E23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095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C489A-8D6C-DC47-B468-186F9A46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229109-1C34-5244-ADE5-222459E6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9E646-008A-3748-BCE2-BCCC6ED3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5918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E5A1-F2E4-4441-8387-1A6E6B20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A04F-4005-F044-8FE5-2EC8060F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CDADC-814E-244E-B9E5-2C9051426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3663C-1FF4-3D4E-854F-A5AA4B8A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40EC2-135F-FE46-92F3-F3CD1E63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625FC-8AEA-F74B-9DD8-E453DBA5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440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0717-7D74-B44F-9E66-235930CC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0095B-B62E-3C44-845A-8D31260A6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A383A-A1BD-3449-AEF4-F5EB7E8FA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DE627-2BED-3549-9D80-6D0263AB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75BC9-5EA8-9D48-A131-684734B3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BAA5F-2F19-D749-8E4B-44ABBE82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204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AB91E-8D3B-5049-91E0-681A6BD5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0D1AD-7B0F-C243-8060-E31261F4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09B1-730F-3948-AFDB-A7D229514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621EB-52E9-864A-B0F6-E4DE6976EFAF}" type="datetimeFigureOut">
              <a:t>4/18/2023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68CD1-C846-864B-8FF5-193D2956B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5D875-456D-074B-9AD9-F14C62DF5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A2A8-704E-EF48-80AE-D3783EE37A42}" type="slidenum"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7008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2.xml"/><Relationship Id="rId5" Type="http://schemas.openxmlformats.org/officeDocument/2006/relationships/slide" Target="slide6.xml"/><Relationship Id="rId15" Type="http://schemas.openxmlformats.org/officeDocument/2006/relationships/image" Target="../media/image50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FAC6AD-E06A-BD4A-AB39-35849B2BFA2D}"/>
              </a:ext>
            </a:extLst>
          </p:cNvPr>
          <p:cNvCxnSpPr>
            <a:cxnSpLocks/>
          </p:cNvCxnSpPr>
          <p:nvPr/>
        </p:nvCxnSpPr>
        <p:spPr>
          <a:xfrm flipV="1">
            <a:off x="3356447" y="2926470"/>
            <a:ext cx="907864" cy="502530"/>
          </a:xfrm>
          <a:prstGeom prst="line">
            <a:avLst/>
          </a:prstGeom>
          <a:solidFill>
            <a:srgbClr val="12231D">
              <a:alpha val="40000"/>
            </a:srgbClr>
          </a:solidFill>
          <a:ln w="63500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ECD39E-EC9A-954A-B4CF-9BCD99C8CFAE}"/>
              </a:ext>
            </a:extLst>
          </p:cNvPr>
          <p:cNvCxnSpPr>
            <a:cxnSpLocks/>
          </p:cNvCxnSpPr>
          <p:nvPr/>
        </p:nvCxnSpPr>
        <p:spPr>
          <a:xfrm flipH="1" flipV="1">
            <a:off x="5380383" y="3277202"/>
            <a:ext cx="576469" cy="695427"/>
          </a:xfrm>
          <a:prstGeom prst="line">
            <a:avLst/>
          </a:prstGeom>
          <a:solidFill>
            <a:srgbClr val="12231D">
              <a:alpha val="40000"/>
            </a:srgbClr>
          </a:solidFill>
          <a:ln w="63500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5D0BD90-6384-4F42-BDBE-A945AF012A9F}"/>
              </a:ext>
            </a:extLst>
          </p:cNvPr>
          <p:cNvSpPr/>
          <p:nvPr/>
        </p:nvSpPr>
        <p:spPr>
          <a:xfrm>
            <a:off x="4682639" y="0"/>
            <a:ext cx="3248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spc="300" dirty="0">
                <a:solidFill>
                  <a:srgbClr val="273E32"/>
                </a:solidFill>
                <a:effectLst>
                  <a:outerShdw blurRad="292100" sx="102000" sy="102000" algn="ctr" rotWithShape="0">
                    <a:prstClr val="black">
                      <a:alpha val="52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پروژه ساخت کرم</a:t>
            </a:r>
            <a:endParaRPr lang="en-LT" sz="5400" b="1" spc="300" dirty="0">
              <a:solidFill>
                <a:srgbClr val="273E32"/>
              </a:solidFill>
              <a:effectLst>
                <a:outerShdw blurRad="292100" sx="102000" sy="102000" algn="ctr" rotWithShape="0">
                  <a:prstClr val="black">
                    <a:alpha val="52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F68F12-370D-1E45-B388-B3EB7E9D3A9F}"/>
              </a:ext>
            </a:extLst>
          </p:cNvPr>
          <p:cNvCxnSpPr>
            <a:cxnSpLocks/>
          </p:cNvCxnSpPr>
          <p:nvPr/>
        </p:nvCxnSpPr>
        <p:spPr>
          <a:xfrm flipV="1">
            <a:off x="7977027" y="2908652"/>
            <a:ext cx="1213356" cy="1153215"/>
          </a:xfrm>
          <a:prstGeom prst="line">
            <a:avLst/>
          </a:prstGeom>
          <a:solidFill>
            <a:srgbClr val="12231D">
              <a:alpha val="40000"/>
            </a:srgbClr>
          </a:solidFill>
          <a:ln w="63500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Section Zoom 11">
                <a:extLst>
                  <a:ext uri="{FF2B5EF4-FFF2-40B4-BE49-F238E27FC236}">
                    <a16:creationId xmlns:a16="http://schemas.microsoft.com/office/drawing/2014/main" id="{C195487E-923E-634E-A4C3-E9368C2DE5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7574250"/>
                  </p:ext>
                </p:extLst>
              </p:nvPr>
            </p:nvGraphicFramePr>
            <p:xfrm>
              <a:off x="4703913" y="3559732"/>
              <a:ext cx="4486470" cy="2523640"/>
            </p:xfrm>
            <a:graphic>
              <a:graphicData uri="http://schemas.microsoft.com/office/powerpoint/2016/sectionzoom">
                <psez:sectionZm>
                  <psez:sectionZmObj sectionId="{D01103C6-D9B4-874A-903D-1D54C47D2E73}">
                    <psez:zmPr id="{23888936-E0DE-5545-AD69-CCF83ACA0790}" transitionDur="1000" showBg="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86470" cy="252364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Section Zoom 1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195487E-923E-634E-A4C3-E9368C2DE5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3913" y="3559732"/>
                <a:ext cx="4486470" cy="25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Section Zoom 16">
                <a:extLst>
                  <a:ext uri="{FF2B5EF4-FFF2-40B4-BE49-F238E27FC236}">
                    <a16:creationId xmlns:a16="http://schemas.microsoft.com/office/drawing/2014/main" id="{BA3A39B2-158B-2B4C-A1B4-DCCBD75CA1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2236894"/>
                  </p:ext>
                </p:extLst>
              </p:nvPr>
            </p:nvGraphicFramePr>
            <p:xfrm>
              <a:off x="8322365" y="1489025"/>
              <a:ext cx="3431065" cy="1929974"/>
            </p:xfrm>
            <a:graphic>
              <a:graphicData uri="http://schemas.microsoft.com/office/powerpoint/2016/sectionzoom">
                <psez:sectionZm>
                  <psez:sectionZmObj sectionId="{17ED8106-7472-CA40-A9D6-5927206203E6}">
                    <psez:zmPr id="{BED1C54D-1895-F149-B351-02B981A8A5BF}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31065" cy="1929974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Section Zoom 1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BA3A39B2-158B-2B4C-A1B4-DCCBD75CA1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2365" y="1489025"/>
                <a:ext cx="3431065" cy="192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Section Zoom 5">
                <a:extLst>
                  <a:ext uri="{FF2B5EF4-FFF2-40B4-BE49-F238E27FC236}">
                    <a16:creationId xmlns:a16="http://schemas.microsoft.com/office/drawing/2014/main" id="{039C2E45-7383-084C-A25A-231F40FCFD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1072528"/>
                  </p:ext>
                </p:extLst>
              </p:nvPr>
            </p:nvGraphicFramePr>
            <p:xfrm>
              <a:off x="-41258" y="2800047"/>
              <a:ext cx="4486470" cy="2523639"/>
            </p:xfrm>
            <a:graphic>
              <a:graphicData uri="http://schemas.microsoft.com/office/powerpoint/2016/sectionzoom">
                <psez:sectionZm>
                  <psez:sectionZmObj sectionId="{34C61D3D-3DDA-8544-919D-38908B71CF6E}">
                    <psez:zmPr id="{4BF83247-9042-D446-B9D6-CD882B6CF45B}" transitionDur="1000" showBg="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86470" cy="2523639"/>
                        </a:xfrm>
                        <a:prstGeom prst="rect">
                          <a:avLst/>
                        </a:prstGeom>
                        <a:effectLst/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Section Zoom 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39C2E45-7383-084C-A25A-231F40FCFD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41258" y="2800047"/>
                <a:ext cx="4486470" cy="2523639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Section Zoom 3">
                <a:extLst>
                  <a:ext uri="{FF2B5EF4-FFF2-40B4-BE49-F238E27FC236}">
                    <a16:creationId xmlns:a16="http://schemas.microsoft.com/office/drawing/2014/main" id="{B2D661A4-8895-1E43-9238-4B6D30F2FF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8064249"/>
                  </p:ext>
                </p:extLst>
              </p:nvPr>
            </p:nvGraphicFramePr>
            <p:xfrm>
              <a:off x="3584322" y="1663022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DBB0F080-D76F-2449-A8A8-97428CE5CDE4}">
                    <psez:zmPr id="{E31B0801-3E89-AF44-A1B1-5F4CCB54772F}" transitionDur="1000" showBg="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Section Zoom 3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2D661A4-8895-1E43-9238-4B6D30F2FF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4322" y="1663022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35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D58C66-6B3F-0E81-04AC-60B0425AE8D0}"/>
              </a:ext>
            </a:extLst>
          </p:cNvPr>
          <p:cNvSpPr txBox="1"/>
          <p:nvPr/>
        </p:nvSpPr>
        <p:spPr>
          <a:xfrm>
            <a:off x="589722" y="450165"/>
            <a:ext cx="1127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توجه شما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370BE-8259-3F88-B572-FC5424EBF9A2}"/>
              </a:ext>
            </a:extLst>
          </p:cNvPr>
          <p:cNvSpPr txBox="1"/>
          <p:nvPr/>
        </p:nvSpPr>
        <p:spPr>
          <a:xfrm>
            <a:off x="3637723" y="4923665"/>
            <a:ext cx="581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منبع : مقاله داروسازی شهید بهشتی ورودی 90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3572E-DDA7-0895-FA19-B7F2CF63972C}"/>
              </a:ext>
            </a:extLst>
          </p:cNvPr>
          <p:cNvSpPr txBox="1"/>
          <p:nvPr/>
        </p:nvSpPr>
        <p:spPr>
          <a:xfrm>
            <a:off x="1504122" y="6062439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ویژه از سرپرستی نهم و آقایان شکر خدارا و قاسم پور </a:t>
            </a:r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0A804-63DD-8AC8-F05A-D66D4928FE56}"/>
              </a:ext>
            </a:extLst>
          </p:cNvPr>
          <p:cNvSpPr txBox="1"/>
          <p:nvPr/>
        </p:nvSpPr>
        <p:spPr>
          <a:xfrm>
            <a:off x="2617306" y="5446886"/>
            <a:ext cx="70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کاری از : علی رضا فرشباف . علی وریانی و امیرپارسا عسکرزاده  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47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A42B65-566C-0A41-B8C2-5032B07BD196}"/>
              </a:ext>
            </a:extLst>
          </p:cNvPr>
          <p:cNvSpPr/>
          <p:nvPr/>
        </p:nvSpPr>
        <p:spPr>
          <a:xfrm>
            <a:off x="2869580" y="202582"/>
            <a:ext cx="6452840" cy="6452838"/>
          </a:xfrm>
          <a:prstGeom prst="ellipse">
            <a:avLst/>
          </a:prstGeom>
          <a:solidFill>
            <a:srgbClr val="12231D">
              <a:alpha val="40000"/>
            </a:srgb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LT" sz="8000" b="1" spc="-150">
              <a:latin typeface="Raleway" panose="020B0503030101060003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4933B-DF67-D14D-ACC6-194EA400210B}"/>
              </a:ext>
            </a:extLst>
          </p:cNvPr>
          <p:cNvSpPr/>
          <p:nvPr/>
        </p:nvSpPr>
        <p:spPr>
          <a:xfrm>
            <a:off x="3991221" y="3063024"/>
            <a:ext cx="42637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0" i="0" dirty="0">
                <a:solidFill>
                  <a:schemeClr val="bg1"/>
                </a:solidFill>
                <a:effectLst/>
                <a:latin typeface="-apple-system"/>
              </a:rPr>
              <a:t>Methyl salicylate</a:t>
            </a:r>
            <a:endParaRPr lang="fa-IR" sz="6600" b="0" i="0" dirty="0">
              <a:solidFill>
                <a:schemeClr val="bg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a-IR" sz="6600" b="0" i="0" dirty="0">
                <a:solidFill>
                  <a:schemeClr val="bg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پماد متیل سالیسیلات</a:t>
            </a:r>
            <a:endParaRPr lang="en-LT" sz="6500" b="1" spc="-150" dirty="0">
              <a:solidFill>
                <a:schemeClr val="bg1"/>
              </a:solidFill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3169A18E-29C1-B14B-9DAC-9A1603958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031" y="357567"/>
            <a:ext cx="2750634" cy="2750634"/>
          </a:xfrm>
          <a:prstGeom prst="rect">
            <a:avLst/>
          </a:prstGeom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23264"/>
      </p:ext>
    </p:extLst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C85A3-0279-6040-43B5-B94DD0A34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F6B2B7C-89ED-F540-A64D-0D5E18A71354}"/>
              </a:ext>
            </a:extLst>
          </p:cNvPr>
          <p:cNvSpPr/>
          <p:nvPr/>
        </p:nvSpPr>
        <p:spPr>
          <a:xfrm>
            <a:off x="-1450258" y="-4117255"/>
            <a:ext cx="15092516" cy="15092510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LT" sz="8000" b="1" spc="-150">
              <a:latin typeface="Raleway" panose="020B0503030101060003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6787DAF-363B-FF49-8B5C-94BB07360B4E}"/>
              </a:ext>
            </a:extLst>
          </p:cNvPr>
          <p:cNvSpPr/>
          <p:nvPr/>
        </p:nvSpPr>
        <p:spPr>
          <a:xfrm rot="2314562">
            <a:off x="1205131" y="364124"/>
            <a:ext cx="642321" cy="394395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3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550FAD0-EC64-B541-9FEF-F3F576427C79}"/>
              </a:ext>
            </a:extLst>
          </p:cNvPr>
          <p:cNvSpPr/>
          <p:nvPr/>
        </p:nvSpPr>
        <p:spPr>
          <a:xfrm rot="2314562">
            <a:off x="1332200" y="1331331"/>
            <a:ext cx="642321" cy="4080509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3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ACA153-32CF-B343-BD0F-8295EFA0D82C}"/>
              </a:ext>
            </a:extLst>
          </p:cNvPr>
          <p:cNvSpPr/>
          <p:nvPr/>
        </p:nvSpPr>
        <p:spPr>
          <a:xfrm rot="2314562">
            <a:off x="1511320" y="2076209"/>
            <a:ext cx="642321" cy="451319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3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A087067-6FBB-1745-A5D4-628D980A11A2}"/>
              </a:ext>
            </a:extLst>
          </p:cNvPr>
          <p:cNvSpPr/>
          <p:nvPr/>
        </p:nvSpPr>
        <p:spPr>
          <a:xfrm rot="2314562">
            <a:off x="1473186" y="3578623"/>
            <a:ext cx="642321" cy="401989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3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ABBEE1-A4F3-6746-AE3A-4B6E12CE6CA3}"/>
              </a:ext>
            </a:extLst>
          </p:cNvPr>
          <p:cNvSpPr/>
          <p:nvPr/>
        </p:nvSpPr>
        <p:spPr>
          <a:xfrm>
            <a:off x="1732834" y="-24552"/>
            <a:ext cx="8478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rgbClr val="273E32"/>
                </a:solidFill>
                <a:effectLst/>
                <a:latin typeface="-apple-system"/>
              </a:rPr>
              <a:t>Methyl salicylate</a:t>
            </a:r>
            <a:endParaRPr lang="fa-IR" sz="4800" b="0" i="0" dirty="0">
              <a:solidFill>
                <a:srgbClr val="273E3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a-IR" sz="4800" b="0" i="0" dirty="0">
                <a:solidFill>
                  <a:srgbClr val="273E3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پماد متیل سالیسیلات</a:t>
            </a:r>
            <a:endParaRPr lang="en-LT" sz="4800" b="1" spc="-150" dirty="0">
              <a:solidFill>
                <a:srgbClr val="273E32"/>
              </a:solidFill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C9A4FAB4-1D30-504F-AC22-18FA700E0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1571" y="109040"/>
            <a:ext cx="1702420" cy="1702420"/>
          </a:xfrm>
          <a:prstGeom prst="rect">
            <a:avLst/>
          </a:prstGeom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  <p:sp useBgFill="1">
        <p:nvSpPr>
          <p:cNvPr id="26" name="Rounded Rectangle 25">
            <a:extLst>
              <a:ext uri="{FF2B5EF4-FFF2-40B4-BE49-F238E27FC236}">
                <a16:creationId xmlns:a16="http://schemas.microsoft.com/office/drawing/2014/main" id="{79CF8A2E-6CD9-C246-88DB-41410F96B594}"/>
              </a:ext>
            </a:extLst>
          </p:cNvPr>
          <p:cNvSpPr/>
          <p:nvPr/>
        </p:nvSpPr>
        <p:spPr>
          <a:xfrm rot="2314562">
            <a:off x="10002831" y="2171981"/>
            <a:ext cx="642321" cy="3943954"/>
          </a:xfrm>
          <a:prstGeom prst="roundRect">
            <a:avLst>
              <a:gd name="adj" fmla="val 50000"/>
            </a:avLst>
          </a:prstGeom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 useBgFill="1">
        <p:nvSpPr>
          <p:cNvPr id="27" name="Rounded Rectangle 26">
            <a:extLst>
              <a:ext uri="{FF2B5EF4-FFF2-40B4-BE49-F238E27FC236}">
                <a16:creationId xmlns:a16="http://schemas.microsoft.com/office/drawing/2014/main" id="{8BF71943-E162-8646-B793-F730AF1116CA}"/>
              </a:ext>
            </a:extLst>
          </p:cNvPr>
          <p:cNvSpPr/>
          <p:nvPr/>
        </p:nvSpPr>
        <p:spPr>
          <a:xfrm rot="2314562">
            <a:off x="9890411" y="3472071"/>
            <a:ext cx="642321" cy="4080509"/>
          </a:xfrm>
          <a:prstGeom prst="roundRect">
            <a:avLst>
              <a:gd name="adj" fmla="val 50000"/>
            </a:avLst>
          </a:prstGeom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 useBgFill="1">
        <p:nvSpPr>
          <p:cNvPr id="28" name="Rounded Rectangle 27">
            <a:extLst>
              <a:ext uri="{FF2B5EF4-FFF2-40B4-BE49-F238E27FC236}">
                <a16:creationId xmlns:a16="http://schemas.microsoft.com/office/drawing/2014/main" id="{FC8B7B47-AD94-0B42-BF9A-FB712535E5D0}"/>
              </a:ext>
            </a:extLst>
          </p:cNvPr>
          <p:cNvSpPr/>
          <p:nvPr/>
        </p:nvSpPr>
        <p:spPr>
          <a:xfrm rot="2314562">
            <a:off x="10069531" y="4216949"/>
            <a:ext cx="642321" cy="4513190"/>
          </a:xfrm>
          <a:prstGeom prst="roundRect">
            <a:avLst>
              <a:gd name="adj" fmla="val 50000"/>
            </a:avLst>
          </a:prstGeom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 useBgFill="1">
        <p:nvSpPr>
          <p:cNvPr id="29" name="Rounded Rectangle 28">
            <a:extLst>
              <a:ext uri="{FF2B5EF4-FFF2-40B4-BE49-F238E27FC236}">
                <a16:creationId xmlns:a16="http://schemas.microsoft.com/office/drawing/2014/main" id="{14E00701-098F-CD4F-A308-C7B7ECDFF684}"/>
              </a:ext>
            </a:extLst>
          </p:cNvPr>
          <p:cNvSpPr/>
          <p:nvPr/>
        </p:nvSpPr>
        <p:spPr>
          <a:xfrm rot="2314562">
            <a:off x="9520394" y="6376453"/>
            <a:ext cx="642321" cy="4019894"/>
          </a:xfrm>
          <a:prstGeom prst="roundRect">
            <a:avLst>
              <a:gd name="adj" fmla="val 50000"/>
            </a:avLst>
          </a:prstGeom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47CD4-0430-DEAF-2535-1A5D9FE6C19F}"/>
              </a:ext>
            </a:extLst>
          </p:cNvPr>
          <p:cNvSpPr txBox="1"/>
          <p:nvPr/>
        </p:nvSpPr>
        <p:spPr>
          <a:xfrm>
            <a:off x="2726366" y="1880744"/>
            <a:ext cx="6442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کارایی :</a:t>
            </a:r>
          </a:p>
          <a:p>
            <a:pPr algn="r"/>
            <a:r>
              <a:rPr lang="fa-IR" dirty="0">
                <a:cs typeface="B nazanin" panose="00000400000000000000" pitchFamily="2" charset="-78"/>
              </a:rPr>
              <a:t>این پماد برای تسکین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موقتی</a:t>
            </a:r>
            <a:r>
              <a:rPr lang="fa-IR" dirty="0">
                <a:cs typeface="B nazanin" panose="00000400000000000000" pitchFamily="2" charset="-78"/>
              </a:rPr>
              <a:t> درد هایی مانند </a:t>
            </a:r>
            <a:r>
              <a:rPr lang="fa-IR" b="0" i="0" dirty="0">
                <a:effectLst/>
                <a:latin typeface="Helvetica Neue"/>
                <a:cs typeface="B nazanin" panose="00000400000000000000" pitchFamily="2" charset="-78"/>
              </a:rPr>
              <a:t> درد مفاصل یا عضلات ناشی از رگ به رگ شدن، کشیدگی عضلات، آرتروز، کوبیدگی یا کمر درد استفاده میشود.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2E0A8-08B1-8DA9-AD3F-E97EF830C83A}"/>
              </a:ext>
            </a:extLst>
          </p:cNvPr>
          <p:cNvSpPr txBox="1"/>
          <p:nvPr/>
        </p:nvSpPr>
        <p:spPr>
          <a:xfrm>
            <a:off x="5588152" y="2867318"/>
            <a:ext cx="549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روش اثر هم از طریق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جذب پوست </a:t>
            </a:r>
            <a:r>
              <a:rPr lang="fa-IR" dirty="0">
                <a:cs typeface="B nazanin" panose="00000400000000000000" pitchFamily="2" charset="-78"/>
              </a:rPr>
              <a:t>صورت میگیرد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F6E07-D5DD-6144-63DE-AC1A8D221E4C}"/>
              </a:ext>
            </a:extLst>
          </p:cNvPr>
          <p:cNvSpPr txBox="1"/>
          <p:nvPr/>
        </p:nvSpPr>
        <p:spPr>
          <a:xfrm>
            <a:off x="2756181" y="3306243"/>
            <a:ext cx="651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عوارض این دارو : </a:t>
            </a:r>
          </a:p>
          <a:p>
            <a:pPr algn="r"/>
            <a:r>
              <a:rPr lang="fa-IR" dirty="0">
                <a:cs typeface="B nazanin" panose="00000400000000000000" pitchFamily="2" charset="-78"/>
              </a:rPr>
              <a:t>خیلی کم اتفاق می افتد اما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وزوز گوش</a:t>
            </a:r>
            <a:r>
              <a:rPr lang="fa-IR" b="0" i="0" dirty="0">
                <a:effectLst/>
                <a:latin typeface="Sans"/>
                <a:cs typeface="B nazanin" panose="00000400000000000000" pitchFamily="2" charset="-78"/>
              </a:rPr>
              <a:t>،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 تهوع 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و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استفراغ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 از عوارض این پماد است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89D33-BE8A-FF92-EE8B-83794A60ACE0}"/>
              </a:ext>
            </a:extLst>
          </p:cNvPr>
          <p:cNvSpPr txBox="1"/>
          <p:nvPr/>
        </p:nvSpPr>
        <p:spPr>
          <a:xfrm>
            <a:off x="3059346" y="4028024"/>
            <a:ext cx="5740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توصیه برای مصرف این دارو :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دارو فقط روي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پوست سالم 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مصرف شود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fa-IR" dirty="0">
                <a:solidFill>
                  <a:srgbClr val="000000"/>
                </a:solidFill>
                <a:latin typeface="Sans"/>
                <a:cs typeface="B nazanin" panose="00000400000000000000" pitchFamily="2" charset="-78"/>
              </a:rPr>
              <a:t>ترجیحا در نواحی </a:t>
            </a:r>
            <a:r>
              <a:rPr lang="fa-IR" dirty="0">
                <a:solidFill>
                  <a:srgbClr val="FF0000"/>
                </a:solidFill>
                <a:latin typeface="Sans"/>
                <a:cs typeface="B nazanin" panose="00000400000000000000" pitchFamily="2" charset="-78"/>
              </a:rPr>
              <a:t>نزدیک چشم </a:t>
            </a:r>
            <a:r>
              <a:rPr lang="fa-IR" dirty="0">
                <a:solidFill>
                  <a:srgbClr val="000000"/>
                </a:solidFill>
                <a:latin typeface="Sans"/>
                <a:cs typeface="B nazanin" panose="00000400000000000000" pitchFamily="2" charset="-78"/>
              </a:rPr>
              <a:t>استفاده نشود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06242-0A84-231F-75F5-2DE5084D24FB}"/>
              </a:ext>
            </a:extLst>
          </p:cNvPr>
          <p:cNvSpPr txBox="1"/>
          <p:nvPr/>
        </p:nvSpPr>
        <p:spPr>
          <a:xfrm>
            <a:off x="2288298" y="5201101"/>
            <a:ext cx="66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نکته درباره تفاوت بین کرم و پماد : </a:t>
            </a:r>
          </a:p>
          <a:p>
            <a:pPr algn="r"/>
            <a:r>
              <a:rPr lang="fa-IR" b="0" i="0" dirty="0">
                <a:effectLst/>
                <a:latin typeface="Helvetica Neue"/>
                <a:cs typeface="B nazanin" panose="00000400000000000000" pitchFamily="2" charset="-78"/>
              </a:rPr>
              <a:t>کرم ها در ترکیبات خود به </a:t>
            </a:r>
            <a:r>
              <a:rPr lang="fa-IR" b="0" i="0" u="sng" dirty="0">
                <a:effectLst/>
                <a:latin typeface="Helvetica Neue"/>
                <a:cs typeface="B nazanin" panose="00000400000000000000" pitchFamily="2" charset="-78"/>
              </a:rPr>
              <a:t>مقدار مساوی آب و روغن دارند</a:t>
            </a:r>
            <a:r>
              <a:rPr lang="fa-IR" b="0" i="0" dirty="0">
                <a:effectLst/>
                <a:latin typeface="Helvetica Neue"/>
                <a:cs typeface="B nazanin" panose="00000400000000000000" pitchFamily="2" charset="-78"/>
              </a:rPr>
              <a:t>، اما پمادها </a:t>
            </a:r>
            <a:r>
              <a:rPr lang="fa-IR" b="0" i="0" dirty="0">
                <a:solidFill>
                  <a:srgbClr val="FF0000"/>
                </a:solidFill>
                <a:effectLst/>
                <a:latin typeface="Helvetica Neue"/>
                <a:cs typeface="B nazanin" panose="00000400000000000000" pitchFamily="2" charset="-78"/>
              </a:rPr>
              <a:t>اصولا</a:t>
            </a:r>
            <a:r>
              <a:rPr lang="fa-IR" b="0" i="0" dirty="0">
                <a:effectLst/>
                <a:latin typeface="Helvetica Neue"/>
                <a:cs typeface="B nazanin" panose="00000400000000000000" pitchFamily="2" charset="-78"/>
              </a:rPr>
              <a:t> روغنی تر هستند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CFEA4-6649-F900-751B-1F16B9B4B962}"/>
              </a:ext>
            </a:extLst>
          </p:cNvPr>
          <p:cNvSpPr txBox="1"/>
          <p:nvPr/>
        </p:nvSpPr>
        <p:spPr>
          <a:xfrm>
            <a:off x="11687958" y="6407752"/>
            <a:ext cx="67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cs typeface="B Nazanin" panose="00000400000000000000" pitchFamily="2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280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04245 -0.0935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3.33333E-6 L 0.04244 -0.0935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7 -2.96296E-6 L 0.04245 -0.0935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58333E-6 -4.81481E-6 L 0.04244 -0.093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4245 -0.0935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repeatCount="indefinite" accel="50000" decel="5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0.04245 -0.0935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repeatCount="indefinite" accel="50000" decel="5000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04167E-6 3.33333E-6 L 0.04245 -0.0935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04167E-6 -1.85185E-6 L 0.04245 -0.0935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2" grpId="0"/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A42B65-566C-0A41-B8C2-5032B07BD196}"/>
              </a:ext>
            </a:extLst>
          </p:cNvPr>
          <p:cNvSpPr/>
          <p:nvPr/>
        </p:nvSpPr>
        <p:spPr>
          <a:xfrm>
            <a:off x="2869581" y="202582"/>
            <a:ext cx="6452840" cy="6452838"/>
          </a:xfrm>
          <a:prstGeom prst="ellipse">
            <a:avLst/>
          </a:prstGeom>
          <a:solidFill>
            <a:srgbClr val="12231D">
              <a:alpha val="40000"/>
            </a:srgb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LT" sz="8000" b="1" spc="-150">
              <a:latin typeface="Raleway" panose="020B0503030101060003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4933B-DF67-D14D-ACC6-194EA400210B}"/>
              </a:ext>
            </a:extLst>
          </p:cNvPr>
          <p:cNvSpPr/>
          <p:nvPr/>
        </p:nvSpPr>
        <p:spPr>
          <a:xfrm>
            <a:off x="2947643" y="3389971"/>
            <a:ext cx="62967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419100" sx="102000" sy="102000" algn="ctr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Raleway Black" panose="020B0503030101060003" pitchFamily="34" charset="77"/>
                <a:cs typeface="B Nazanin" panose="00000400000000000000" pitchFamily="2" charset="-78"/>
              </a:rPr>
              <a:t>روش ساخت</a:t>
            </a:r>
            <a:endParaRPr kumimoji="0" lang="en-LT" sz="105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Raleway Black" panose="020B0503030101060003" pitchFamily="34" charset="77"/>
              <a:cs typeface="B Nazanin" panose="00000400000000000000" pitchFamily="2" charset="-78"/>
            </a:endParaRPr>
          </a:p>
        </p:txBody>
      </p:sp>
      <p:pic>
        <p:nvPicPr>
          <p:cNvPr id="3" name="Graphic 2" descr="Gears with solid fill">
            <a:extLst>
              <a:ext uri="{FF2B5EF4-FFF2-40B4-BE49-F238E27FC236}">
                <a16:creationId xmlns:a16="http://schemas.microsoft.com/office/drawing/2014/main" id="{76E916EA-DC3C-5C7D-9A7B-7A4E3BFD3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7013" y="490808"/>
            <a:ext cx="3107474" cy="31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7831"/>
      </p:ext>
    </p:extLst>
  </p:cSld>
  <p:clrMapOvr>
    <a:masterClrMapping/>
  </p:clrMapOvr>
  <p:transition spd="slow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A1283B-9259-4A7F-1E1E-91E9D3867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8A42B65-566C-0A41-B8C2-5032B07BD196}"/>
              </a:ext>
            </a:extLst>
          </p:cNvPr>
          <p:cNvSpPr/>
          <p:nvPr/>
        </p:nvSpPr>
        <p:spPr>
          <a:xfrm>
            <a:off x="-1364972" y="-4031970"/>
            <a:ext cx="14921946" cy="14921942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LT" sz="8000" b="1" spc="-150">
              <a:latin typeface="Raleway" panose="020B0503030101060003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A49A1-C4F8-6543-8240-061A4699B32F}"/>
              </a:ext>
            </a:extLst>
          </p:cNvPr>
          <p:cNvSpPr/>
          <p:nvPr/>
        </p:nvSpPr>
        <p:spPr>
          <a:xfrm>
            <a:off x="5072782" y="234314"/>
            <a:ext cx="281519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800" b="1" spc="-150" dirty="0">
                <a:solidFill>
                  <a:schemeClr val="bg1"/>
                </a:solidFill>
                <a:effectLst>
                  <a:outerShdw blurRad="419100" sx="102000" sy="102000" algn="ctr" rotWithShape="0">
                    <a:prstClr val="black">
                      <a:alpha val="29000"/>
                    </a:prstClr>
                  </a:outerShdw>
                </a:effectLst>
                <a:latin typeface="Raleway Black" panose="020B0503030101060003" pitchFamily="34" charset="77"/>
                <a:cs typeface="B Nazanin" panose="00000400000000000000" pitchFamily="2" charset="-78"/>
              </a:rPr>
              <a:t>روش ساخت</a:t>
            </a:r>
            <a:endParaRPr lang="en-LT" sz="5800" b="1" spc="-150" dirty="0">
              <a:solidFill>
                <a:schemeClr val="bg1"/>
              </a:solidFill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latin typeface="Raleway Black" panose="020B0503030101060003" pitchFamily="34" charset="77"/>
              <a:cs typeface="B Nazanin" panose="00000400000000000000" pitchFamily="2" charset="-78"/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C861A1-5041-FA48-9C08-E00E83BF7177}"/>
              </a:ext>
            </a:extLst>
          </p:cNvPr>
          <p:cNvSpPr/>
          <p:nvPr/>
        </p:nvSpPr>
        <p:spPr>
          <a:xfrm>
            <a:off x="9311270" y="3824867"/>
            <a:ext cx="602166" cy="3033133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D6F6DD-4828-4A4E-9336-6CCFE09E4AFE}"/>
              </a:ext>
            </a:extLst>
          </p:cNvPr>
          <p:cNvSpPr/>
          <p:nvPr/>
        </p:nvSpPr>
        <p:spPr>
          <a:xfrm>
            <a:off x="10120433" y="3824867"/>
            <a:ext cx="602166" cy="3033133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E9B72F-DF87-5F4E-B684-D0770028819B}"/>
              </a:ext>
            </a:extLst>
          </p:cNvPr>
          <p:cNvSpPr/>
          <p:nvPr/>
        </p:nvSpPr>
        <p:spPr>
          <a:xfrm>
            <a:off x="10912521" y="3824867"/>
            <a:ext cx="602166" cy="3033133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E454DD4-D90A-704B-ABC6-4575E360C82E}"/>
              </a:ext>
            </a:extLst>
          </p:cNvPr>
          <p:cNvSpPr/>
          <p:nvPr/>
        </p:nvSpPr>
        <p:spPr>
          <a:xfrm>
            <a:off x="534309" y="3824867"/>
            <a:ext cx="602166" cy="3033133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8481F1-4643-EF42-A9CE-7AE30251B04D}"/>
              </a:ext>
            </a:extLst>
          </p:cNvPr>
          <p:cNvSpPr/>
          <p:nvPr/>
        </p:nvSpPr>
        <p:spPr>
          <a:xfrm>
            <a:off x="1343472" y="3824867"/>
            <a:ext cx="602166" cy="3033133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B79AB2B-D9AB-BB40-95B4-1E83C4B41C2F}"/>
              </a:ext>
            </a:extLst>
          </p:cNvPr>
          <p:cNvSpPr/>
          <p:nvPr/>
        </p:nvSpPr>
        <p:spPr>
          <a:xfrm>
            <a:off x="2135560" y="3824867"/>
            <a:ext cx="602166" cy="3033133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3F6730E6-11F7-0C46-89F2-6397FAF0229A}"/>
              </a:ext>
            </a:extLst>
          </p:cNvPr>
          <p:cNvSpPr/>
          <p:nvPr/>
        </p:nvSpPr>
        <p:spPr>
          <a:xfrm rot="20322550">
            <a:off x="2183294" y="571119"/>
            <a:ext cx="1108863" cy="1112639"/>
          </a:xfrm>
          <a:custGeom>
            <a:avLst/>
            <a:gdLst>
              <a:gd name="connsiteX0" fmla="*/ 1783371 w 4040992"/>
              <a:gd name="connsiteY0" fmla="*/ -70 h 4054751"/>
              <a:gd name="connsiteX1" fmla="*/ 1679638 w 4040992"/>
              <a:gd name="connsiteY1" fmla="*/ 208425 h 4054751"/>
              <a:gd name="connsiteX2" fmla="*/ 1575904 w 4040992"/>
              <a:gd name="connsiteY2" fmla="*/ 416940 h 4054751"/>
              <a:gd name="connsiteX3" fmla="*/ 1474709 w 4040992"/>
              <a:gd name="connsiteY3" fmla="*/ 452102 h 4054751"/>
              <a:gd name="connsiteX4" fmla="*/ 1289215 w 4040992"/>
              <a:gd name="connsiteY4" fmla="*/ 529824 h 4054751"/>
              <a:gd name="connsiteX5" fmla="*/ 1204935 w 4040992"/>
              <a:gd name="connsiteY5" fmla="*/ 572403 h 4054751"/>
              <a:gd name="connsiteX6" fmla="*/ 983258 w 4040992"/>
              <a:gd name="connsiteY6" fmla="*/ 496954 h 4054751"/>
              <a:gd name="connsiteX7" fmla="*/ 761599 w 4040992"/>
              <a:gd name="connsiteY7" fmla="*/ 421486 h 4054751"/>
              <a:gd name="connsiteX8" fmla="*/ 594762 w 4040992"/>
              <a:gd name="connsiteY8" fmla="*/ 589937 h 4054751"/>
              <a:gd name="connsiteX9" fmla="*/ 427944 w 4040992"/>
              <a:gd name="connsiteY9" fmla="*/ 758407 h 4054751"/>
              <a:gd name="connsiteX10" fmla="*/ 498588 w 4040992"/>
              <a:gd name="connsiteY10" fmla="*/ 977841 h 4054751"/>
              <a:gd name="connsiteX11" fmla="*/ 569250 w 4040992"/>
              <a:gd name="connsiteY11" fmla="*/ 1197274 h 4054751"/>
              <a:gd name="connsiteX12" fmla="*/ 526490 w 4040992"/>
              <a:gd name="connsiteY12" fmla="*/ 1287910 h 4054751"/>
              <a:gd name="connsiteX13" fmla="*/ 451455 w 4040992"/>
              <a:gd name="connsiteY13" fmla="*/ 1473951 h 4054751"/>
              <a:gd name="connsiteX14" fmla="*/ 419181 w 4040992"/>
              <a:gd name="connsiteY14" fmla="*/ 1569357 h 4054751"/>
              <a:gd name="connsiteX15" fmla="*/ 209564 w 4040992"/>
              <a:gd name="connsiteY15" fmla="*/ 1676857 h 4054751"/>
              <a:gd name="connsiteX16" fmla="*/ -52 w 4040992"/>
              <a:gd name="connsiteY16" fmla="*/ 1784356 h 4054751"/>
              <a:gd name="connsiteX17" fmla="*/ -52 w 4040992"/>
              <a:gd name="connsiteY17" fmla="*/ 2022666 h 4054751"/>
              <a:gd name="connsiteX18" fmla="*/ -52 w 4040992"/>
              <a:gd name="connsiteY18" fmla="*/ 2260957 h 4054751"/>
              <a:gd name="connsiteX19" fmla="*/ 207267 w 4040992"/>
              <a:gd name="connsiteY19" fmla="*/ 2365289 h 4054751"/>
              <a:gd name="connsiteX20" fmla="*/ 414567 w 4040992"/>
              <a:gd name="connsiteY20" fmla="*/ 2469639 h 4054751"/>
              <a:gd name="connsiteX21" fmla="*/ 449528 w 4040992"/>
              <a:gd name="connsiteY21" fmla="*/ 2571418 h 4054751"/>
              <a:gd name="connsiteX22" fmla="*/ 527157 w 4040992"/>
              <a:gd name="connsiteY22" fmla="*/ 2758634 h 4054751"/>
              <a:gd name="connsiteX23" fmla="*/ 569825 w 4040992"/>
              <a:gd name="connsiteY23" fmla="*/ 2844089 h 4054751"/>
              <a:gd name="connsiteX24" fmla="*/ 502553 w 4040992"/>
              <a:gd name="connsiteY24" fmla="*/ 3055826 h 4054751"/>
              <a:gd name="connsiteX25" fmla="*/ 431909 w 4040992"/>
              <a:gd name="connsiteY25" fmla="*/ 3278055 h 4054751"/>
              <a:gd name="connsiteX26" fmla="*/ 596041 w 4040992"/>
              <a:gd name="connsiteY26" fmla="*/ 3456382 h 4054751"/>
              <a:gd name="connsiteX27" fmla="*/ 763563 w 4040992"/>
              <a:gd name="connsiteY27" fmla="*/ 3624218 h 4054751"/>
              <a:gd name="connsiteX28" fmla="*/ 981739 w 4040992"/>
              <a:gd name="connsiteY28" fmla="*/ 3553204 h 4054751"/>
              <a:gd name="connsiteX29" fmla="*/ 1199915 w 4040992"/>
              <a:gd name="connsiteY29" fmla="*/ 3482190 h 4054751"/>
              <a:gd name="connsiteX30" fmla="*/ 1309002 w 4040992"/>
              <a:gd name="connsiteY30" fmla="*/ 3533675 h 4054751"/>
              <a:gd name="connsiteX31" fmla="*/ 1496775 w 4040992"/>
              <a:gd name="connsiteY31" fmla="*/ 3610951 h 4054751"/>
              <a:gd name="connsiteX32" fmla="*/ 1575441 w 4040992"/>
              <a:gd name="connsiteY32" fmla="*/ 3636740 h 4054751"/>
              <a:gd name="connsiteX33" fmla="*/ 1679415 w 4040992"/>
              <a:gd name="connsiteY33" fmla="*/ 3845702 h 4054751"/>
              <a:gd name="connsiteX34" fmla="*/ 1783371 w 4040992"/>
              <a:gd name="connsiteY34" fmla="*/ 4054682 h 4054751"/>
              <a:gd name="connsiteX35" fmla="*/ 2020444 w 4040992"/>
              <a:gd name="connsiteY35" fmla="*/ 4054682 h 4054751"/>
              <a:gd name="connsiteX36" fmla="*/ 2257518 w 4040992"/>
              <a:gd name="connsiteY36" fmla="*/ 4054682 h 4054751"/>
              <a:gd name="connsiteX37" fmla="*/ 2361251 w 4040992"/>
              <a:gd name="connsiteY37" fmla="*/ 3846167 h 4054751"/>
              <a:gd name="connsiteX38" fmla="*/ 2464985 w 4040992"/>
              <a:gd name="connsiteY38" fmla="*/ 3637654 h 4054751"/>
              <a:gd name="connsiteX39" fmla="*/ 2566180 w 4040992"/>
              <a:gd name="connsiteY39" fmla="*/ 3602491 h 4054751"/>
              <a:gd name="connsiteX40" fmla="*/ 2751674 w 4040992"/>
              <a:gd name="connsiteY40" fmla="*/ 3524769 h 4054751"/>
              <a:gd name="connsiteX41" fmla="*/ 2835954 w 4040992"/>
              <a:gd name="connsiteY41" fmla="*/ 3482190 h 4054751"/>
              <a:gd name="connsiteX42" fmla="*/ 3057965 w 4040992"/>
              <a:gd name="connsiteY42" fmla="*/ 3557769 h 4054751"/>
              <a:gd name="connsiteX43" fmla="*/ 3279994 w 4040992"/>
              <a:gd name="connsiteY43" fmla="*/ 3633349 h 4054751"/>
              <a:gd name="connsiteX44" fmla="*/ 3447183 w 4040992"/>
              <a:gd name="connsiteY44" fmla="*/ 3463537 h 4054751"/>
              <a:gd name="connsiteX45" fmla="*/ 3610018 w 4040992"/>
              <a:gd name="connsiteY45" fmla="*/ 3280645 h 4054751"/>
              <a:gd name="connsiteX46" fmla="*/ 3538336 w 4040992"/>
              <a:gd name="connsiteY46" fmla="*/ 3060671 h 4054751"/>
              <a:gd name="connsiteX47" fmla="*/ 3470990 w 4040992"/>
              <a:gd name="connsiteY47" fmla="*/ 2853778 h 4054751"/>
              <a:gd name="connsiteX48" fmla="*/ 3513695 w 4040992"/>
              <a:gd name="connsiteY48" fmla="*/ 2768249 h 4054751"/>
              <a:gd name="connsiteX49" fmla="*/ 3591361 w 4040992"/>
              <a:gd name="connsiteY49" fmla="*/ 2580958 h 4054751"/>
              <a:gd name="connsiteX50" fmla="*/ 3626322 w 4040992"/>
              <a:gd name="connsiteY50" fmla="*/ 2479180 h 4054751"/>
              <a:gd name="connsiteX51" fmla="*/ 3833622 w 4040992"/>
              <a:gd name="connsiteY51" fmla="*/ 2374829 h 4054751"/>
              <a:gd name="connsiteX52" fmla="*/ 4040941 w 4040992"/>
              <a:gd name="connsiteY52" fmla="*/ 2270498 h 4054751"/>
              <a:gd name="connsiteX53" fmla="*/ 4040941 w 4040992"/>
              <a:gd name="connsiteY53" fmla="*/ 2032076 h 4054751"/>
              <a:gd name="connsiteX54" fmla="*/ 4040941 w 4040992"/>
              <a:gd name="connsiteY54" fmla="*/ 1793636 h 4054751"/>
              <a:gd name="connsiteX55" fmla="*/ 3833622 w 4040992"/>
              <a:gd name="connsiteY55" fmla="*/ 1689304 h 4054751"/>
              <a:gd name="connsiteX56" fmla="*/ 3626322 w 4040992"/>
              <a:gd name="connsiteY56" fmla="*/ 1584954 h 4054751"/>
              <a:gd name="connsiteX57" fmla="*/ 3591361 w 4040992"/>
              <a:gd name="connsiteY57" fmla="*/ 1483194 h 4054751"/>
              <a:gd name="connsiteX58" fmla="*/ 3514066 w 4040992"/>
              <a:gd name="connsiteY58" fmla="*/ 1296630 h 4054751"/>
              <a:gd name="connsiteX59" fmla="*/ 3471732 w 4040992"/>
              <a:gd name="connsiteY59" fmla="*/ 1211846 h 4054751"/>
              <a:gd name="connsiteX60" fmla="*/ 3546766 w 4040992"/>
              <a:gd name="connsiteY60" fmla="*/ 988909 h 4054751"/>
              <a:gd name="connsiteX61" fmla="*/ 3621783 w 4040992"/>
              <a:gd name="connsiteY61" fmla="*/ 765972 h 4054751"/>
              <a:gd name="connsiteX62" fmla="*/ 3449555 w 4040992"/>
              <a:gd name="connsiteY62" fmla="*/ 593683 h 4054751"/>
              <a:gd name="connsiteX63" fmla="*/ 3277326 w 4040992"/>
              <a:gd name="connsiteY63" fmla="*/ 421393 h 4054751"/>
              <a:gd name="connsiteX64" fmla="*/ 3059150 w 4040992"/>
              <a:gd name="connsiteY64" fmla="*/ 496674 h 4054751"/>
              <a:gd name="connsiteX65" fmla="*/ 2840975 w 4040992"/>
              <a:gd name="connsiteY65" fmla="*/ 571956 h 4054751"/>
              <a:gd name="connsiteX66" fmla="*/ 2750859 w 4040992"/>
              <a:gd name="connsiteY66" fmla="*/ 529228 h 4054751"/>
              <a:gd name="connsiteX67" fmla="*/ 2565884 w 4040992"/>
              <a:gd name="connsiteY67" fmla="*/ 454040 h 4054751"/>
              <a:gd name="connsiteX68" fmla="*/ 2471025 w 4040992"/>
              <a:gd name="connsiteY68" fmla="*/ 421561 h 4054751"/>
              <a:gd name="connsiteX69" fmla="*/ 2364142 w 4040992"/>
              <a:gd name="connsiteY69" fmla="*/ 210736 h 4054751"/>
              <a:gd name="connsiteX70" fmla="*/ 2257240 w 4040992"/>
              <a:gd name="connsiteY70" fmla="*/ -70 h 4054751"/>
              <a:gd name="connsiteX71" fmla="*/ 2020315 w 4040992"/>
              <a:gd name="connsiteY71" fmla="*/ -70 h 4054751"/>
              <a:gd name="connsiteX72" fmla="*/ 2020444 w 4040992"/>
              <a:gd name="connsiteY72" fmla="*/ 1321991 h 4054751"/>
              <a:gd name="connsiteX73" fmla="*/ 2329014 w 4040992"/>
              <a:gd name="connsiteY73" fmla="*/ 1388124 h 4054751"/>
              <a:gd name="connsiteX74" fmla="*/ 2709506 w 4040992"/>
              <a:gd name="connsiteY74" fmla="*/ 1850805 h 4054751"/>
              <a:gd name="connsiteX75" fmla="*/ 2709506 w 4040992"/>
              <a:gd name="connsiteY75" fmla="*/ 2213347 h 4054751"/>
              <a:gd name="connsiteX76" fmla="*/ 2205420 w 4040992"/>
              <a:gd name="connsiteY76" fmla="*/ 2723620 h 4054751"/>
              <a:gd name="connsiteX77" fmla="*/ 1873413 w 4040992"/>
              <a:gd name="connsiteY77" fmla="*/ 2732434 h 4054751"/>
              <a:gd name="connsiteX78" fmla="*/ 1517766 w 4040992"/>
              <a:gd name="connsiteY78" fmla="*/ 2537653 h 4054751"/>
              <a:gd name="connsiteX79" fmla="*/ 1580573 w 4040992"/>
              <a:gd name="connsiteY79" fmla="*/ 1470336 h 4054751"/>
              <a:gd name="connsiteX80" fmla="*/ 2020444 w 4040992"/>
              <a:gd name="connsiteY80" fmla="*/ 1321991 h 405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040992" h="4054751">
                <a:moveTo>
                  <a:pt x="1783371" y="-70"/>
                </a:moveTo>
                <a:lnTo>
                  <a:pt x="1679638" y="208425"/>
                </a:lnTo>
                <a:lnTo>
                  <a:pt x="1575904" y="416940"/>
                </a:lnTo>
                <a:lnTo>
                  <a:pt x="1474709" y="452102"/>
                </a:lnTo>
                <a:cubicBezTo>
                  <a:pt x="1419053" y="471438"/>
                  <a:pt x="1335577" y="506406"/>
                  <a:pt x="1289215" y="529824"/>
                </a:cubicBezTo>
                <a:lnTo>
                  <a:pt x="1204935" y="572403"/>
                </a:lnTo>
                <a:lnTo>
                  <a:pt x="983258" y="496954"/>
                </a:lnTo>
                <a:lnTo>
                  <a:pt x="761599" y="421486"/>
                </a:lnTo>
                <a:lnTo>
                  <a:pt x="594762" y="589937"/>
                </a:lnTo>
                <a:lnTo>
                  <a:pt x="427944" y="758407"/>
                </a:lnTo>
                <a:lnTo>
                  <a:pt x="498588" y="977841"/>
                </a:lnTo>
                <a:lnTo>
                  <a:pt x="569250" y="1197274"/>
                </a:lnTo>
                <a:lnTo>
                  <a:pt x="526490" y="1287910"/>
                </a:lnTo>
                <a:cubicBezTo>
                  <a:pt x="502973" y="1337760"/>
                  <a:pt x="469208" y="1421478"/>
                  <a:pt x="451455" y="1473951"/>
                </a:cubicBezTo>
                <a:lnTo>
                  <a:pt x="419181" y="1569357"/>
                </a:lnTo>
                <a:lnTo>
                  <a:pt x="209564" y="1676857"/>
                </a:lnTo>
                <a:lnTo>
                  <a:pt x="-52" y="1784356"/>
                </a:lnTo>
                <a:lnTo>
                  <a:pt x="-52" y="2022666"/>
                </a:lnTo>
                <a:lnTo>
                  <a:pt x="-52" y="2260957"/>
                </a:lnTo>
                <a:lnTo>
                  <a:pt x="207267" y="2365289"/>
                </a:lnTo>
                <a:lnTo>
                  <a:pt x="414567" y="2469639"/>
                </a:lnTo>
                <a:lnTo>
                  <a:pt x="449528" y="2571418"/>
                </a:lnTo>
                <a:cubicBezTo>
                  <a:pt x="468753" y="2627394"/>
                  <a:pt x="503688" y="2711635"/>
                  <a:pt x="527157" y="2758634"/>
                </a:cubicBezTo>
                <a:lnTo>
                  <a:pt x="569825" y="2844089"/>
                </a:lnTo>
                <a:lnTo>
                  <a:pt x="502553" y="3055826"/>
                </a:lnTo>
                <a:cubicBezTo>
                  <a:pt x="465557" y="3172286"/>
                  <a:pt x="433777" y="3272286"/>
                  <a:pt x="431909" y="3278055"/>
                </a:cubicBezTo>
                <a:cubicBezTo>
                  <a:pt x="430041" y="3283824"/>
                  <a:pt x="503900" y="3364076"/>
                  <a:pt x="596041" y="3456382"/>
                </a:cubicBezTo>
                <a:lnTo>
                  <a:pt x="763563" y="3624218"/>
                </a:lnTo>
                <a:lnTo>
                  <a:pt x="981739" y="3553204"/>
                </a:lnTo>
                <a:lnTo>
                  <a:pt x="1199915" y="3482190"/>
                </a:lnTo>
                <a:lnTo>
                  <a:pt x="1309002" y="3533675"/>
                </a:lnTo>
                <a:cubicBezTo>
                  <a:pt x="1369001" y="3561993"/>
                  <a:pt x="1453503" y="3596768"/>
                  <a:pt x="1496775" y="3610951"/>
                </a:cubicBezTo>
                <a:lnTo>
                  <a:pt x="1575441" y="3636740"/>
                </a:lnTo>
                <a:lnTo>
                  <a:pt x="1679415" y="3845702"/>
                </a:lnTo>
                <a:lnTo>
                  <a:pt x="1783371" y="4054682"/>
                </a:lnTo>
                <a:lnTo>
                  <a:pt x="2020444" y="4054682"/>
                </a:lnTo>
                <a:lnTo>
                  <a:pt x="2257518" y="4054682"/>
                </a:lnTo>
                <a:lnTo>
                  <a:pt x="2361251" y="3846167"/>
                </a:lnTo>
                <a:lnTo>
                  <a:pt x="2464985" y="3637654"/>
                </a:lnTo>
                <a:lnTo>
                  <a:pt x="2566180" y="3602491"/>
                </a:lnTo>
                <a:cubicBezTo>
                  <a:pt x="2621836" y="3583155"/>
                  <a:pt x="2705313" y="3548187"/>
                  <a:pt x="2751674" y="3524769"/>
                </a:cubicBezTo>
                <a:lnTo>
                  <a:pt x="2835954" y="3482190"/>
                </a:lnTo>
                <a:lnTo>
                  <a:pt x="3057965" y="3557769"/>
                </a:lnTo>
                <a:lnTo>
                  <a:pt x="3279994" y="3633349"/>
                </a:lnTo>
                <a:lnTo>
                  <a:pt x="3447183" y="3463537"/>
                </a:lnTo>
                <a:cubicBezTo>
                  <a:pt x="3544761" y="3364432"/>
                  <a:pt x="3612553" y="3288279"/>
                  <a:pt x="3610018" y="3280645"/>
                </a:cubicBezTo>
                <a:cubicBezTo>
                  <a:pt x="3607630" y="3273452"/>
                  <a:pt x="3575375" y="3174464"/>
                  <a:pt x="3538336" y="3060671"/>
                </a:cubicBezTo>
                <a:lnTo>
                  <a:pt x="3470990" y="2853778"/>
                </a:lnTo>
                <a:lnTo>
                  <a:pt x="3513695" y="2768249"/>
                </a:lnTo>
                <a:cubicBezTo>
                  <a:pt x="3537185" y="2721208"/>
                  <a:pt x="3572136" y="2636935"/>
                  <a:pt x="3591361" y="2580958"/>
                </a:cubicBezTo>
                <a:lnTo>
                  <a:pt x="3626322" y="2479180"/>
                </a:lnTo>
                <a:lnTo>
                  <a:pt x="3833622" y="2374829"/>
                </a:lnTo>
                <a:lnTo>
                  <a:pt x="4040941" y="2270498"/>
                </a:lnTo>
                <a:lnTo>
                  <a:pt x="4040941" y="2032076"/>
                </a:lnTo>
                <a:lnTo>
                  <a:pt x="4040941" y="1793636"/>
                </a:lnTo>
                <a:lnTo>
                  <a:pt x="3833622" y="1689304"/>
                </a:lnTo>
                <a:lnTo>
                  <a:pt x="3626322" y="1584954"/>
                </a:lnTo>
                <a:lnTo>
                  <a:pt x="3591361" y="1483194"/>
                </a:lnTo>
                <a:cubicBezTo>
                  <a:pt x="3572136" y="1427217"/>
                  <a:pt x="3537350" y="1343259"/>
                  <a:pt x="3514066" y="1296630"/>
                </a:cubicBezTo>
                <a:lnTo>
                  <a:pt x="3471732" y="1211846"/>
                </a:lnTo>
                <a:lnTo>
                  <a:pt x="3546766" y="988909"/>
                </a:lnTo>
                <a:lnTo>
                  <a:pt x="3621783" y="765972"/>
                </a:lnTo>
                <a:lnTo>
                  <a:pt x="3449555" y="593683"/>
                </a:lnTo>
                <a:lnTo>
                  <a:pt x="3277326" y="421393"/>
                </a:lnTo>
                <a:lnTo>
                  <a:pt x="3059150" y="496674"/>
                </a:lnTo>
                <a:lnTo>
                  <a:pt x="2840975" y="571956"/>
                </a:lnTo>
                <a:lnTo>
                  <a:pt x="2750859" y="529228"/>
                </a:lnTo>
                <a:cubicBezTo>
                  <a:pt x="2701295" y="505727"/>
                  <a:pt x="2618057" y="471895"/>
                  <a:pt x="2565884" y="454040"/>
                </a:cubicBezTo>
                <a:lnTo>
                  <a:pt x="2471025" y="421561"/>
                </a:lnTo>
                <a:lnTo>
                  <a:pt x="2364142" y="210736"/>
                </a:lnTo>
                <a:lnTo>
                  <a:pt x="2257240" y="-70"/>
                </a:lnTo>
                <a:lnTo>
                  <a:pt x="2020315" y="-70"/>
                </a:lnTo>
                <a:close/>
                <a:moveTo>
                  <a:pt x="2020444" y="1321991"/>
                </a:moveTo>
                <a:cubicBezTo>
                  <a:pt x="2154608" y="1321991"/>
                  <a:pt x="2221015" y="1336224"/>
                  <a:pt x="2329014" y="1388124"/>
                </a:cubicBezTo>
                <a:cubicBezTo>
                  <a:pt x="2512242" y="1476175"/>
                  <a:pt x="2654356" y="1648990"/>
                  <a:pt x="2709506" y="1850805"/>
                </a:cubicBezTo>
                <a:cubicBezTo>
                  <a:pt x="2732927" y="1936513"/>
                  <a:pt x="2732927" y="2127640"/>
                  <a:pt x="2709506" y="2213347"/>
                </a:cubicBezTo>
                <a:cubicBezTo>
                  <a:pt x="2642083" y="2460071"/>
                  <a:pt x="2447166" y="2657383"/>
                  <a:pt x="2205420" y="2723620"/>
                </a:cubicBezTo>
                <a:cubicBezTo>
                  <a:pt x="2122572" y="2746320"/>
                  <a:pt x="1955248" y="2750756"/>
                  <a:pt x="1873413" y="2732434"/>
                </a:cubicBezTo>
                <a:cubicBezTo>
                  <a:pt x="1737461" y="2701995"/>
                  <a:pt x="1613872" y="2634312"/>
                  <a:pt x="1517766" y="2537653"/>
                </a:cubicBezTo>
                <a:cubicBezTo>
                  <a:pt x="1218474" y="2236635"/>
                  <a:pt x="1248390" y="1728257"/>
                  <a:pt x="1580573" y="1470336"/>
                </a:cubicBezTo>
                <a:cubicBezTo>
                  <a:pt x="1716937" y="1364458"/>
                  <a:pt x="1842874" y="1321991"/>
                  <a:pt x="2020444" y="1321991"/>
                </a:cubicBezTo>
                <a:close/>
              </a:path>
            </a:pathLst>
          </a:custGeom>
          <a:solidFill>
            <a:schemeClr val="bg1"/>
          </a:solidFill>
          <a:ln w="9478" cap="flat">
            <a:noFill/>
            <a:prstDash val="solid"/>
            <a:miter/>
          </a:ln>
        </p:spPr>
        <p:txBody>
          <a:bodyPr rtlCol="0" anchor="ctr"/>
          <a:lstStyle/>
          <a:p>
            <a:endParaRPr lang="en-LT"/>
          </a:p>
        </p:txBody>
      </p:sp>
      <p:sp>
        <p:nvSpPr>
          <p:cNvPr id="4" name="Graphic 22">
            <a:extLst>
              <a:ext uri="{FF2B5EF4-FFF2-40B4-BE49-F238E27FC236}">
                <a16:creationId xmlns:a16="http://schemas.microsoft.com/office/drawing/2014/main" id="{7EFDBAF0-4722-25C6-4500-569808BF29CE}"/>
              </a:ext>
            </a:extLst>
          </p:cNvPr>
          <p:cNvSpPr/>
          <p:nvPr/>
        </p:nvSpPr>
        <p:spPr>
          <a:xfrm>
            <a:off x="754084" y="767994"/>
            <a:ext cx="1663575" cy="1669239"/>
          </a:xfrm>
          <a:custGeom>
            <a:avLst/>
            <a:gdLst>
              <a:gd name="connsiteX0" fmla="*/ 1783371 w 4040992"/>
              <a:gd name="connsiteY0" fmla="*/ -70 h 4054751"/>
              <a:gd name="connsiteX1" fmla="*/ 1679638 w 4040992"/>
              <a:gd name="connsiteY1" fmla="*/ 208425 h 4054751"/>
              <a:gd name="connsiteX2" fmla="*/ 1575904 w 4040992"/>
              <a:gd name="connsiteY2" fmla="*/ 416940 h 4054751"/>
              <a:gd name="connsiteX3" fmla="*/ 1474709 w 4040992"/>
              <a:gd name="connsiteY3" fmla="*/ 452102 h 4054751"/>
              <a:gd name="connsiteX4" fmla="*/ 1289215 w 4040992"/>
              <a:gd name="connsiteY4" fmla="*/ 529824 h 4054751"/>
              <a:gd name="connsiteX5" fmla="*/ 1204935 w 4040992"/>
              <a:gd name="connsiteY5" fmla="*/ 572403 h 4054751"/>
              <a:gd name="connsiteX6" fmla="*/ 983258 w 4040992"/>
              <a:gd name="connsiteY6" fmla="*/ 496954 h 4054751"/>
              <a:gd name="connsiteX7" fmla="*/ 761599 w 4040992"/>
              <a:gd name="connsiteY7" fmla="*/ 421486 h 4054751"/>
              <a:gd name="connsiteX8" fmla="*/ 594762 w 4040992"/>
              <a:gd name="connsiteY8" fmla="*/ 589937 h 4054751"/>
              <a:gd name="connsiteX9" fmla="*/ 427944 w 4040992"/>
              <a:gd name="connsiteY9" fmla="*/ 758407 h 4054751"/>
              <a:gd name="connsiteX10" fmla="*/ 498588 w 4040992"/>
              <a:gd name="connsiteY10" fmla="*/ 977841 h 4054751"/>
              <a:gd name="connsiteX11" fmla="*/ 569250 w 4040992"/>
              <a:gd name="connsiteY11" fmla="*/ 1197274 h 4054751"/>
              <a:gd name="connsiteX12" fmla="*/ 526490 w 4040992"/>
              <a:gd name="connsiteY12" fmla="*/ 1287910 h 4054751"/>
              <a:gd name="connsiteX13" fmla="*/ 451455 w 4040992"/>
              <a:gd name="connsiteY13" fmla="*/ 1473951 h 4054751"/>
              <a:gd name="connsiteX14" fmla="*/ 419181 w 4040992"/>
              <a:gd name="connsiteY14" fmla="*/ 1569357 h 4054751"/>
              <a:gd name="connsiteX15" fmla="*/ 209564 w 4040992"/>
              <a:gd name="connsiteY15" fmla="*/ 1676857 h 4054751"/>
              <a:gd name="connsiteX16" fmla="*/ -52 w 4040992"/>
              <a:gd name="connsiteY16" fmla="*/ 1784356 h 4054751"/>
              <a:gd name="connsiteX17" fmla="*/ -52 w 4040992"/>
              <a:gd name="connsiteY17" fmla="*/ 2022666 h 4054751"/>
              <a:gd name="connsiteX18" fmla="*/ -52 w 4040992"/>
              <a:gd name="connsiteY18" fmla="*/ 2260957 h 4054751"/>
              <a:gd name="connsiteX19" fmla="*/ 207267 w 4040992"/>
              <a:gd name="connsiteY19" fmla="*/ 2365289 h 4054751"/>
              <a:gd name="connsiteX20" fmla="*/ 414567 w 4040992"/>
              <a:gd name="connsiteY20" fmla="*/ 2469639 h 4054751"/>
              <a:gd name="connsiteX21" fmla="*/ 449528 w 4040992"/>
              <a:gd name="connsiteY21" fmla="*/ 2571418 h 4054751"/>
              <a:gd name="connsiteX22" fmla="*/ 527157 w 4040992"/>
              <a:gd name="connsiteY22" fmla="*/ 2758634 h 4054751"/>
              <a:gd name="connsiteX23" fmla="*/ 569825 w 4040992"/>
              <a:gd name="connsiteY23" fmla="*/ 2844089 h 4054751"/>
              <a:gd name="connsiteX24" fmla="*/ 502553 w 4040992"/>
              <a:gd name="connsiteY24" fmla="*/ 3055826 h 4054751"/>
              <a:gd name="connsiteX25" fmla="*/ 431909 w 4040992"/>
              <a:gd name="connsiteY25" fmla="*/ 3278055 h 4054751"/>
              <a:gd name="connsiteX26" fmla="*/ 596041 w 4040992"/>
              <a:gd name="connsiteY26" fmla="*/ 3456382 h 4054751"/>
              <a:gd name="connsiteX27" fmla="*/ 763563 w 4040992"/>
              <a:gd name="connsiteY27" fmla="*/ 3624218 h 4054751"/>
              <a:gd name="connsiteX28" fmla="*/ 981739 w 4040992"/>
              <a:gd name="connsiteY28" fmla="*/ 3553204 h 4054751"/>
              <a:gd name="connsiteX29" fmla="*/ 1199915 w 4040992"/>
              <a:gd name="connsiteY29" fmla="*/ 3482190 h 4054751"/>
              <a:gd name="connsiteX30" fmla="*/ 1309002 w 4040992"/>
              <a:gd name="connsiteY30" fmla="*/ 3533675 h 4054751"/>
              <a:gd name="connsiteX31" fmla="*/ 1496775 w 4040992"/>
              <a:gd name="connsiteY31" fmla="*/ 3610951 h 4054751"/>
              <a:gd name="connsiteX32" fmla="*/ 1575441 w 4040992"/>
              <a:gd name="connsiteY32" fmla="*/ 3636740 h 4054751"/>
              <a:gd name="connsiteX33" fmla="*/ 1679415 w 4040992"/>
              <a:gd name="connsiteY33" fmla="*/ 3845702 h 4054751"/>
              <a:gd name="connsiteX34" fmla="*/ 1783371 w 4040992"/>
              <a:gd name="connsiteY34" fmla="*/ 4054682 h 4054751"/>
              <a:gd name="connsiteX35" fmla="*/ 2020444 w 4040992"/>
              <a:gd name="connsiteY35" fmla="*/ 4054682 h 4054751"/>
              <a:gd name="connsiteX36" fmla="*/ 2257518 w 4040992"/>
              <a:gd name="connsiteY36" fmla="*/ 4054682 h 4054751"/>
              <a:gd name="connsiteX37" fmla="*/ 2361251 w 4040992"/>
              <a:gd name="connsiteY37" fmla="*/ 3846167 h 4054751"/>
              <a:gd name="connsiteX38" fmla="*/ 2464985 w 4040992"/>
              <a:gd name="connsiteY38" fmla="*/ 3637654 h 4054751"/>
              <a:gd name="connsiteX39" fmla="*/ 2566180 w 4040992"/>
              <a:gd name="connsiteY39" fmla="*/ 3602491 h 4054751"/>
              <a:gd name="connsiteX40" fmla="*/ 2751674 w 4040992"/>
              <a:gd name="connsiteY40" fmla="*/ 3524769 h 4054751"/>
              <a:gd name="connsiteX41" fmla="*/ 2835954 w 4040992"/>
              <a:gd name="connsiteY41" fmla="*/ 3482190 h 4054751"/>
              <a:gd name="connsiteX42" fmla="*/ 3057965 w 4040992"/>
              <a:gd name="connsiteY42" fmla="*/ 3557769 h 4054751"/>
              <a:gd name="connsiteX43" fmla="*/ 3279994 w 4040992"/>
              <a:gd name="connsiteY43" fmla="*/ 3633349 h 4054751"/>
              <a:gd name="connsiteX44" fmla="*/ 3447183 w 4040992"/>
              <a:gd name="connsiteY44" fmla="*/ 3463537 h 4054751"/>
              <a:gd name="connsiteX45" fmla="*/ 3610018 w 4040992"/>
              <a:gd name="connsiteY45" fmla="*/ 3280645 h 4054751"/>
              <a:gd name="connsiteX46" fmla="*/ 3538336 w 4040992"/>
              <a:gd name="connsiteY46" fmla="*/ 3060671 h 4054751"/>
              <a:gd name="connsiteX47" fmla="*/ 3470990 w 4040992"/>
              <a:gd name="connsiteY47" fmla="*/ 2853778 h 4054751"/>
              <a:gd name="connsiteX48" fmla="*/ 3513695 w 4040992"/>
              <a:gd name="connsiteY48" fmla="*/ 2768249 h 4054751"/>
              <a:gd name="connsiteX49" fmla="*/ 3591361 w 4040992"/>
              <a:gd name="connsiteY49" fmla="*/ 2580958 h 4054751"/>
              <a:gd name="connsiteX50" fmla="*/ 3626322 w 4040992"/>
              <a:gd name="connsiteY50" fmla="*/ 2479180 h 4054751"/>
              <a:gd name="connsiteX51" fmla="*/ 3833622 w 4040992"/>
              <a:gd name="connsiteY51" fmla="*/ 2374829 h 4054751"/>
              <a:gd name="connsiteX52" fmla="*/ 4040941 w 4040992"/>
              <a:gd name="connsiteY52" fmla="*/ 2270498 h 4054751"/>
              <a:gd name="connsiteX53" fmla="*/ 4040941 w 4040992"/>
              <a:gd name="connsiteY53" fmla="*/ 2032076 h 4054751"/>
              <a:gd name="connsiteX54" fmla="*/ 4040941 w 4040992"/>
              <a:gd name="connsiteY54" fmla="*/ 1793636 h 4054751"/>
              <a:gd name="connsiteX55" fmla="*/ 3833622 w 4040992"/>
              <a:gd name="connsiteY55" fmla="*/ 1689304 h 4054751"/>
              <a:gd name="connsiteX56" fmla="*/ 3626322 w 4040992"/>
              <a:gd name="connsiteY56" fmla="*/ 1584954 h 4054751"/>
              <a:gd name="connsiteX57" fmla="*/ 3591361 w 4040992"/>
              <a:gd name="connsiteY57" fmla="*/ 1483194 h 4054751"/>
              <a:gd name="connsiteX58" fmla="*/ 3514066 w 4040992"/>
              <a:gd name="connsiteY58" fmla="*/ 1296630 h 4054751"/>
              <a:gd name="connsiteX59" fmla="*/ 3471732 w 4040992"/>
              <a:gd name="connsiteY59" fmla="*/ 1211846 h 4054751"/>
              <a:gd name="connsiteX60" fmla="*/ 3546766 w 4040992"/>
              <a:gd name="connsiteY60" fmla="*/ 988909 h 4054751"/>
              <a:gd name="connsiteX61" fmla="*/ 3621783 w 4040992"/>
              <a:gd name="connsiteY61" fmla="*/ 765972 h 4054751"/>
              <a:gd name="connsiteX62" fmla="*/ 3449555 w 4040992"/>
              <a:gd name="connsiteY62" fmla="*/ 593683 h 4054751"/>
              <a:gd name="connsiteX63" fmla="*/ 3277326 w 4040992"/>
              <a:gd name="connsiteY63" fmla="*/ 421393 h 4054751"/>
              <a:gd name="connsiteX64" fmla="*/ 3059150 w 4040992"/>
              <a:gd name="connsiteY64" fmla="*/ 496674 h 4054751"/>
              <a:gd name="connsiteX65" fmla="*/ 2840975 w 4040992"/>
              <a:gd name="connsiteY65" fmla="*/ 571956 h 4054751"/>
              <a:gd name="connsiteX66" fmla="*/ 2750859 w 4040992"/>
              <a:gd name="connsiteY66" fmla="*/ 529228 h 4054751"/>
              <a:gd name="connsiteX67" fmla="*/ 2565884 w 4040992"/>
              <a:gd name="connsiteY67" fmla="*/ 454040 h 4054751"/>
              <a:gd name="connsiteX68" fmla="*/ 2471025 w 4040992"/>
              <a:gd name="connsiteY68" fmla="*/ 421561 h 4054751"/>
              <a:gd name="connsiteX69" fmla="*/ 2364142 w 4040992"/>
              <a:gd name="connsiteY69" fmla="*/ 210736 h 4054751"/>
              <a:gd name="connsiteX70" fmla="*/ 2257240 w 4040992"/>
              <a:gd name="connsiteY70" fmla="*/ -70 h 4054751"/>
              <a:gd name="connsiteX71" fmla="*/ 2020315 w 4040992"/>
              <a:gd name="connsiteY71" fmla="*/ -70 h 4054751"/>
              <a:gd name="connsiteX72" fmla="*/ 2020444 w 4040992"/>
              <a:gd name="connsiteY72" fmla="*/ 1321991 h 4054751"/>
              <a:gd name="connsiteX73" fmla="*/ 2329014 w 4040992"/>
              <a:gd name="connsiteY73" fmla="*/ 1388124 h 4054751"/>
              <a:gd name="connsiteX74" fmla="*/ 2709506 w 4040992"/>
              <a:gd name="connsiteY74" fmla="*/ 1850805 h 4054751"/>
              <a:gd name="connsiteX75" fmla="*/ 2709506 w 4040992"/>
              <a:gd name="connsiteY75" fmla="*/ 2213347 h 4054751"/>
              <a:gd name="connsiteX76" fmla="*/ 2205420 w 4040992"/>
              <a:gd name="connsiteY76" fmla="*/ 2723620 h 4054751"/>
              <a:gd name="connsiteX77" fmla="*/ 1873413 w 4040992"/>
              <a:gd name="connsiteY77" fmla="*/ 2732434 h 4054751"/>
              <a:gd name="connsiteX78" fmla="*/ 1517766 w 4040992"/>
              <a:gd name="connsiteY78" fmla="*/ 2537653 h 4054751"/>
              <a:gd name="connsiteX79" fmla="*/ 1580573 w 4040992"/>
              <a:gd name="connsiteY79" fmla="*/ 1470336 h 4054751"/>
              <a:gd name="connsiteX80" fmla="*/ 2020444 w 4040992"/>
              <a:gd name="connsiteY80" fmla="*/ 1321991 h 405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040992" h="4054751">
                <a:moveTo>
                  <a:pt x="1783371" y="-70"/>
                </a:moveTo>
                <a:lnTo>
                  <a:pt x="1679638" y="208425"/>
                </a:lnTo>
                <a:lnTo>
                  <a:pt x="1575904" y="416940"/>
                </a:lnTo>
                <a:lnTo>
                  <a:pt x="1474709" y="452102"/>
                </a:lnTo>
                <a:cubicBezTo>
                  <a:pt x="1419053" y="471438"/>
                  <a:pt x="1335577" y="506406"/>
                  <a:pt x="1289215" y="529824"/>
                </a:cubicBezTo>
                <a:lnTo>
                  <a:pt x="1204935" y="572403"/>
                </a:lnTo>
                <a:lnTo>
                  <a:pt x="983258" y="496954"/>
                </a:lnTo>
                <a:lnTo>
                  <a:pt x="761599" y="421486"/>
                </a:lnTo>
                <a:lnTo>
                  <a:pt x="594762" y="589937"/>
                </a:lnTo>
                <a:lnTo>
                  <a:pt x="427944" y="758407"/>
                </a:lnTo>
                <a:lnTo>
                  <a:pt x="498588" y="977841"/>
                </a:lnTo>
                <a:lnTo>
                  <a:pt x="569250" y="1197274"/>
                </a:lnTo>
                <a:lnTo>
                  <a:pt x="526490" y="1287910"/>
                </a:lnTo>
                <a:cubicBezTo>
                  <a:pt x="502973" y="1337760"/>
                  <a:pt x="469208" y="1421478"/>
                  <a:pt x="451455" y="1473951"/>
                </a:cubicBezTo>
                <a:lnTo>
                  <a:pt x="419181" y="1569357"/>
                </a:lnTo>
                <a:lnTo>
                  <a:pt x="209564" y="1676857"/>
                </a:lnTo>
                <a:lnTo>
                  <a:pt x="-52" y="1784356"/>
                </a:lnTo>
                <a:lnTo>
                  <a:pt x="-52" y="2022666"/>
                </a:lnTo>
                <a:lnTo>
                  <a:pt x="-52" y="2260957"/>
                </a:lnTo>
                <a:lnTo>
                  <a:pt x="207267" y="2365289"/>
                </a:lnTo>
                <a:lnTo>
                  <a:pt x="414567" y="2469639"/>
                </a:lnTo>
                <a:lnTo>
                  <a:pt x="449528" y="2571418"/>
                </a:lnTo>
                <a:cubicBezTo>
                  <a:pt x="468753" y="2627394"/>
                  <a:pt x="503688" y="2711635"/>
                  <a:pt x="527157" y="2758634"/>
                </a:cubicBezTo>
                <a:lnTo>
                  <a:pt x="569825" y="2844089"/>
                </a:lnTo>
                <a:lnTo>
                  <a:pt x="502553" y="3055826"/>
                </a:lnTo>
                <a:cubicBezTo>
                  <a:pt x="465557" y="3172286"/>
                  <a:pt x="433777" y="3272286"/>
                  <a:pt x="431909" y="3278055"/>
                </a:cubicBezTo>
                <a:cubicBezTo>
                  <a:pt x="430041" y="3283824"/>
                  <a:pt x="503900" y="3364076"/>
                  <a:pt x="596041" y="3456382"/>
                </a:cubicBezTo>
                <a:lnTo>
                  <a:pt x="763563" y="3624218"/>
                </a:lnTo>
                <a:lnTo>
                  <a:pt x="981739" y="3553204"/>
                </a:lnTo>
                <a:lnTo>
                  <a:pt x="1199915" y="3482190"/>
                </a:lnTo>
                <a:lnTo>
                  <a:pt x="1309002" y="3533675"/>
                </a:lnTo>
                <a:cubicBezTo>
                  <a:pt x="1369001" y="3561993"/>
                  <a:pt x="1453503" y="3596768"/>
                  <a:pt x="1496775" y="3610951"/>
                </a:cubicBezTo>
                <a:lnTo>
                  <a:pt x="1575441" y="3636740"/>
                </a:lnTo>
                <a:lnTo>
                  <a:pt x="1679415" y="3845702"/>
                </a:lnTo>
                <a:lnTo>
                  <a:pt x="1783371" y="4054682"/>
                </a:lnTo>
                <a:lnTo>
                  <a:pt x="2020444" y="4054682"/>
                </a:lnTo>
                <a:lnTo>
                  <a:pt x="2257518" y="4054682"/>
                </a:lnTo>
                <a:lnTo>
                  <a:pt x="2361251" y="3846167"/>
                </a:lnTo>
                <a:lnTo>
                  <a:pt x="2464985" y="3637654"/>
                </a:lnTo>
                <a:lnTo>
                  <a:pt x="2566180" y="3602491"/>
                </a:lnTo>
                <a:cubicBezTo>
                  <a:pt x="2621836" y="3583155"/>
                  <a:pt x="2705313" y="3548187"/>
                  <a:pt x="2751674" y="3524769"/>
                </a:cubicBezTo>
                <a:lnTo>
                  <a:pt x="2835954" y="3482190"/>
                </a:lnTo>
                <a:lnTo>
                  <a:pt x="3057965" y="3557769"/>
                </a:lnTo>
                <a:lnTo>
                  <a:pt x="3279994" y="3633349"/>
                </a:lnTo>
                <a:lnTo>
                  <a:pt x="3447183" y="3463537"/>
                </a:lnTo>
                <a:cubicBezTo>
                  <a:pt x="3544761" y="3364432"/>
                  <a:pt x="3612553" y="3288279"/>
                  <a:pt x="3610018" y="3280645"/>
                </a:cubicBezTo>
                <a:cubicBezTo>
                  <a:pt x="3607630" y="3273452"/>
                  <a:pt x="3575375" y="3174464"/>
                  <a:pt x="3538336" y="3060671"/>
                </a:cubicBezTo>
                <a:lnTo>
                  <a:pt x="3470990" y="2853778"/>
                </a:lnTo>
                <a:lnTo>
                  <a:pt x="3513695" y="2768249"/>
                </a:lnTo>
                <a:cubicBezTo>
                  <a:pt x="3537185" y="2721208"/>
                  <a:pt x="3572136" y="2636935"/>
                  <a:pt x="3591361" y="2580958"/>
                </a:cubicBezTo>
                <a:lnTo>
                  <a:pt x="3626322" y="2479180"/>
                </a:lnTo>
                <a:lnTo>
                  <a:pt x="3833622" y="2374829"/>
                </a:lnTo>
                <a:lnTo>
                  <a:pt x="4040941" y="2270498"/>
                </a:lnTo>
                <a:lnTo>
                  <a:pt x="4040941" y="2032076"/>
                </a:lnTo>
                <a:lnTo>
                  <a:pt x="4040941" y="1793636"/>
                </a:lnTo>
                <a:lnTo>
                  <a:pt x="3833622" y="1689304"/>
                </a:lnTo>
                <a:lnTo>
                  <a:pt x="3626322" y="1584954"/>
                </a:lnTo>
                <a:lnTo>
                  <a:pt x="3591361" y="1483194"/>
                </a:lnTo>
                <a:cubicBezTo>
                  <a:pt x="3572136" y="1427217"/>
                  <a:pt x="3537350" y="1343259"/>
                  <a:pt x="3514066" y="1296630"/>
                </a:cubicBezTo>
                <a:lnTo>
                  <a:pt x="3471732" y="1211846"/>
                </a:lnTo>
                <a:lnTo>
                  <a:pt x="3546766" y="988909"/>
                </a:lnTo>
                <a:lnTo>
                  <a:pt x="3621783" y="765972"/>
                </a:lnTo>
                <a:lnTo>
                  <a:pt x="3449555" y="593683"/>
                </a:lnTo>
                <a:lnTo>
                  <a:pt x="3277326" y="421393"/>
                </a:lnTo>
                <a:lnTo>
                  <a:pt x="3059150" y="496674"/>
                </a:lnTo>
                <a:lnTo>
                  <a:pt x="2840975" y="571956"/>
                </a:lnTo>
                <a:lnTo>
                  <a:pt x="2750859" y="529228"/>
                </a:lnTo>
                <a:cubicBezTo>
                  <a:pt x="2701295" y="505727"/>
                  <a:pt x="2618057" y="471895"/>
                  <a:pt x="2565884" y="454040"/>
                </a:cubicBezTo>
                <a:lnTo>
                  <a:pt x="2471025" y="421561"/>
                </a:lnTo>
                <a:lnTo>
                  <a:pt x="2364142" y="210736"/>
                </a:lnTo>
                <a:lnTo>
                  <a:pt x="2257240" y="-70"/>
                </a:lnTo>
                <a:lnTo>
                  <a:pt x="2020315" y="-70"/>
                </a:lnTo>
                <a:close/>
                <a:moveTo>
                  <a:pt x="2020444" y="1321991"/>
                </a:moveTo>
                <a:cubicBezTo>
                  <a:pt x="2154608" y="1321991"/>
                  <a:pt x="2221015" y="1336224"/>
                  <a:pt x="2329014" y="1388124"/>
                </a:cubicBezTo>
                <a:cubicBezTo>
                  <a:pt x="2512242" y="1476175"/>
                  <a:pt x="2654356" y="1648990"/>
                  <a:pt x="2709506" y="1850805"/>
                </a:cubicBezTo>
                <a:cubicBezTo>
                  <a:pt x="2732927" y="1936513"/>
                  <a:pt x="2732927" y="2127640"/>
                  <a:pt x="2709506" y="2213347"/>
                </a:cubicBezTo>
                <a:cubicBezTo>
                  <a:pt x="2642083" y="2460071"/>
                  <a:pt x="2447166" y="2657383"/>
                  <a:pt x="2205420" y="2723620"/>
                </a:cubicBezTo>
                <a:cubicBezTo>
                  <a:pt x="2122572" y="2746320"/>
                  <a:pt x="1955248" y="2750756"/>
                  <a:pt x="1873413" y="2732434"/>
                </a:cubicBezTo>
                <a:cubicBezTo>
                  <a:pt x="1737461" y="2701995"/>
                  <a:pt x="1613872" y="2634312"/>
                  <a:pt x="1517766" y="2537653"/>
                </a:cubicBezTo>
                <a:cubicBezTo>
                  <a:pt x="1218474" y="2236635"/>
                  <a:pt x="1248390" y="1728257"/>
                  <a:pt x="1580573" y="1470336"/>
                </a:cubicBezTo>
                <a:cubicBezTo>
                  <a:pt x="1716937" y="1364458"/>
                  <a:pt x="1842874" y="1321991"/>
                  <a:pt x="2020444" y="1321991"/>
                </a:cubicBezTo>
                <a:close/>
              </a:path>
            </a:pathLst>
          </a:custGeom>
          <a:solidFill>
            <a:schemeClr val="bg1"/>
          </a:solidFill>
          <a:ln w="9478" cap="flat">
            <a:noFill/>
            <a:prstDash val="solid"/>
            <a:miter/>
          </a:ln>
        </p:spPr>
        <p:txBody>
          <a:bodyPr rtlCol="0" anchor="ctr"/>
          <a:lstStyle/>
          <a:p>
            <a:endParaRPr lang="en-LT"/>
          </a:p>
        </p:txBody>
      </p:sp>
      <p:pic>
        <p:nvPicPr>
          <p:cNvPr id="7" name="Graphic 6" descr="Gears with solid fill">
            <a:extLst>
              <a:ext uri="{FF2B5EF4-FFF2-40B4-BE49-F238E27FC236}">
                <a16:creationId xmlns:a16="http://schemas.microsoft.com/office/drawing/2014/main" id="{0866E4CA-74BA-BE0A-BBCB-B2324676F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089" y="0"/>
            <a:ext cx="1765962" cy="1765962"/>
          </a:xfrm>
          <a:prstGeom prst="rect">
            <a:avLst/>
          </a:prstGeom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266BB-90F2-25A0-E32D-D2D45398566E}"/>
              </a:ext>
            </a:extLst>
          </p:cNvPr>
          <p:cNvSpPr txBox="1"/>
          <p:nvPr/>
        </p:nvSpPr>
        <p:spPr>
          <a:xfrm>
            <a:off x="11687958" y="6407752"/>
            <a:ext cx="67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F64A9-6AA2-C361-5303-D838EAAFC359}"/>
              </a:ext>
            </a:extLst>
          </p:cNvPr>
          <p:cNvSpPr txBox="1"/>
          <p:nvPr/>
        </p:nvSpPr>
        <p:spPr>
          <a:xfrm>
            <a:off x="7379531" y="1269637"/>
            <a:ext cx="236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50</a:t>
            </a:r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 گرم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FA4684B-DB6C-AE52-F50C-5E3A3DE9797F}"/>
              </a:ext>
            </a:extLst>
          </p:cNvPr>
          <p:cNvSpPr/>
          <p:nvPr/>
        </p:nvSpPr>
        <p:spPr>
          <a:xfrm flipH="1">
            <a:off x="6560039" y="1445974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334A626-140A-7C96-3AC5-4BED80EEC270}"/>
              </a:ext>
            </a:extLst>
          </p:cNvPr>
          <p:cNvSpPr/>
          <p:nvPr/>
        </p:nvSpPr>
        <p:spPr>
          <a:xfrm flipH="1">
            <a:off x="8318880" y="1478898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BD4F4-AC11-18BC-AA20-85A069AE0C1F}"/>
              </a:ext>
            </a:extLst>
          </p:cNvPr>
          <p:cNvSpPr txBox="1"/>
          <p:nvPr/>
        </p:nvSpPr>
        <p:spPr>
          <a:xfrm>
            <a:off x="9219964" y="2046940"/>
            <a:ext cx="176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موم سفید</a:t>
            </a:r>
            <a:endParaRPr lang="en-US" sz="2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AEF44-0CE6-2674-97A2-5D2C8035BC47}"/>
              </a:ext>
            </a:extLst>
          </p:cNvPr>
          <p:cNvSpPr txBox="1"/>
          <p:nvPr/>
        </p:nvSpPr>
        <p:spPr>
          <a:xfrm>
            <a:off x="7434801" y="2080139"/>
            <a:ext cx="1033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25</a:t>
            </a:r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 گرم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0746B-5123-243B-70BB-53A8872C1CB5}"/>
              </a:ext>
            </a:extLst>
          </p:cNvPr>
          <p:cNvSpPr txBox="1"/>
          <p:nvPr/>
        </p:nvSpPr>
        <p:spPr>
          <a:xfrm>
            <a:off x="5742817" y="2036883"/>
            <a:ext cx="211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پایه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147E22-669B-3593-CC82-0169DDDE5154}"/>
              </a:ext>
            </a:extLst>
          </p:cNvPr>
          <p:cNvSpPr txBox="1"/>
          <p:nvPr/>
        </p:nvSpPr>
        <p:spPr>
          <a:xfrm>
            <a:off x="9581379" y="2772218"/>
            <a:ext cx="113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لانولین</a:t>
            </a:r>
            <a:endParaRPr lang="en-US" sz="2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A1582-3056-B5B4-B961-F13CEBC45A3A}"/>
              </a:ext>
            </a:extLst>
          </p:cNvPr>
          <p:cNvSpPr txBox="1"/>
          <p:nvPr/>
        </p:nvSpPr>
        <p:spPr>
          <a:xfrm>
            <a:off x="7626274" y="2742660"/>
            <a:ext cx="142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25</a:t>
            </a:r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 گرم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F045CF-3EF9-28D9-CDC6-F4C9414F828A}"/>
              </a:ext>
            </a:extLst>
          </p:cNvPr>
          <p:cNvSpPr txBox="1"/>
          <p:nvPr/>
        </p:nvSpPr>
        <p:spPr>
          <a:xfrm>
            <a:off x="0" y="2753087"/>
            <a:ext cx="725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پایه جاذب پماد است . مقداری خاصیت تسکین دهنده و ضد التهاب داشته . نرم کننده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3379AC5-542F-6B50-8619-C4230A0338A4}"/>
              </a:ext>
            </a:extLst>
          </p:cNvPr>
          <p:cNvSpPr/>
          <p:nvPr/>
        </p:nvSpPr>
        <p:spPr>
          <a:xfrm flipH="1">
            <a:off x="8298463" y="2242919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AEFDB16-4908-E2A3-F02C-75ECACB04C42}"/>
              </a:ext>
            </a:extLst>
          </p:cNvPr>
          <p:cNvSpPr/>
          <p:nvPr/>
        </p:nvSpPr>
        <p:spPr>
          <a:xfrm flipH="1">
            <a:off x="6863965" y="2925452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CD464D9-0815-3444-E8A1-8E7F56ED9019}"/>
              </a:ext>
            </a:extLst>
          </p:cNvPr>
          <p:cNvSpPr/>
          <p:nvPr/>
        </p:nvSpPr>
        <p:spPr>
          <a:xfrm flipH="1">
            <a:off x="8598132" y="2964522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17249E-A089-2876-1115-1D51F7BC3E6E}"/>
              </a:ext>
            </a:extLst>
          </p:cNvPr>
          <p:cNvSpPr txBox="1"/>
          <p:nvPr/>
        </p:nvSpPr>
        <p:spPr>
          <a:xfrm>
            <a:off x="329275" y="3443888"/>
            <a:ext cx="10197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لانولین و موم سفید را ذوب و مخلوط کرده و هنگامی که خنک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شد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قطره قطره 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متیل سالیسیلات را اضافه کرده وهم می زنیم .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F6A199-CC51-96F2-6026-2096B33901B2}"/>
              </a:ext>
            </a:extLst>
          </p:cNvPr>
          <p:cNvSpPr txBox="1"/>
          <p:nvPr/>
        </p:nvSpPr>
        <p:spPr>
          <a:xfrm>
            <a:off x="4568476" y="4009081"/>
            <a:ext cx="484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محصول اماده شده را در </a:t>
            </a:r>
            <a:r>
              <a:rPr lang="en-US" sz="2000" dirty="0">
                <a:solidFill>
                  <a:srgbClr val="FF0000"/>
                </a:solidFill>
                <a:cs typeface="B Nazanin" panose="00000400000000000000" pitchFamily="2" charset="-78"/>
              </a:rPr>
              <a:t>tube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بسته بندی میکنیم 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AF755D4-CBE6-1339-C613-955EFCC2D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917" y="3918735"/>
            <a:ext cx="2286505" cy="22865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855698F-48CC-ACAA-8893-38BC6272F7B6}"/>
              </a:ext>
            </a:extLst>
          </p:cNvPr>
          <p:cNvSpPr txBox="1"/>
          <p:nvPr/>
        </p:nvSpPr>
        <p:spPr>
          <a:xfrm>
            <a:off x="9219964" y="1333977"/>
            <a:ext cx="149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متیل سالیسیلات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B033C5D-46EA-8222-41A0-DC567AD0D144}"/>
              </a:ext>
            </a:extLst>
          </p:cNvPr>
          <p:cNvSpPr/>
          <p:nvPr/>
        </p:nvSpPr>
        <p:spPr>
          <a:xfrm flipH="1">
            <a:off x="6560039" y="2236938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D57FB3-3407-DF3F-723D-1695046A0D0C}"/>
              </a:ext>
            </a:extLst>
          </p:cNvPr>
          <p:cNvSpPr txBox="1"/>
          <p:nvPr/>
        </p:nvSpPr>
        <p:spPr>
          <a:xfrm>
            <a:off x="4121029" y="1281490"/>
            <a:ext cx="286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تسکین دهنده . ضد التهاب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872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1.45833E-6 -3.7037E-6 L -1.45833E-6 -0.05532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5E-6 -3.7037E-6 L 2.5E-6 -0.05532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-3.7037E-6 L -1.45833E-6 -0.05532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4.16667E-7 -0.05532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16667E-6 -3.7037E-6 L 4.16667E-6 -0.05532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7 -3.7037E-6 L 2.08333E-7 -0.05532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  <p:bldP spid="4" grpId="0" animBg="1"/>
      <p:bldP spid="5" grpId="0"/>
      <p:bldP spid="13" grpId="0" animBg="1"/>
      <p:bldP spid="14" grpId="0" animBg="1"/>
      <p:bldP spid="15" grpId="0"/>
      <p:bldP spid="16" grpId="0"/>
      <p:bldP spid="17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2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A42B65-566C-0A41-B8C2-5032B07BD196}"/>
              </a:ext>
            </a:extLst>
          </p:cNvPr>
          <p:cNvSpPr/>
          <p:nvPr/>
        </p:nvSpPr>
        <p:spPr>
          <a:xfrm>
            <a:off x="2869581" y="202582"/>
            <a:ext cx="6452840" cy="6452838"/>
          </a:xfrm>
          <a:prstGeom prst="ellipse">
            <a:avLst/>
          </a:prstGeom>
          <a:solidFill>
            <a:srgbClr val="12231D">
              <a:alpha val="40000"/>
            </a:srgb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8000" b="1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4933B-DF67-D14D-ACC6-194EA400210B}"/>
              </a:ext>
            </a:extLst>
          </p:cNvPr>
          <p:cNvSpPr/>
          <p:nvPr/>
        </p:nvSpPr>
        <p:spPr>
          <a:xfrm>
            <a:off x="2947643" y="3389971"/>
            <a:ext cx="6296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419100" sx="102000" sy="102000" algn="ctr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Raleway Black" panose="020B0503030101060003" pitchFamily="34" charset="77"/>
                <a:cs typeface="B Nazanin" panose="00000400000000000000" pitchFamily="2" charset="-78"/>
              </a:rPr>
              <a:t>پماد اکسید روی یا زینک اکساید</a:t>
            </a:r>
            <a:endParaRPr kumimoji="0" lang="en-LT" sz="72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Raleway Black" panose="020B0503030101060003" pitchFamily="34" charset="77"/>
              <a:cs typeface="B Nazanin" panose="00000400000000000000" pitchFamily="2" charset="-78"/>
            </a:endParaRPr>
          </a:p>
        </p:txBody>
      </p:sp>
      <p:pic>
        <p:nvPicPr>
          <p:cNvPr id="3" name="Graphic 2" descr="Lights On with solid fill">
            <a:extLst>
              <a:ext uri="{FF2B5EF4-FFF2-40B4-BE49-F238E27FC236}">
                <a16:creationId xmlns:a16="http://schemas.microsoft.com/office/drawing/2014/main" id="{99B5BCF4-58DD-ADEF-EF29-8684A68F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031" y="357567"/>
            <a:ext cx="2750634" cy="2750634"/>
          </a:xfrm>
          <a:prstGeom prst="rect">
            <a:avLst/>
          </a:prstGeom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998466"/>
      </p:ext>
    </p:extLst>
  </p:cSld>
  <p:clrMapOvr>
    <a:masterClrMapping/>
  </p:clrMapOvr>
  <p:transition spd="slow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559088-6D19-FB2C-E402-BF48013A4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8A42B65-566C-0A41-B8C2-5032B07BD196}"/>
              </a:ext>
            </a:extLst>
          </p:cNvPr>
          <p:cNvSpPr/>
          <p:nvPr/>
        </p:nvSpPr>
        <p:spPr>
          <a:xfrm>
            <a:off x="-1364972" y="-4031970"/>
            <a:ext cx="14921946" cy="14921942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LT" sz="8000" b="1" spc="-150">
              <a:latin typeface="Raleway" panose="020B0503030101060003" pitchFamily="34" charset="77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A49A1-C4F8-6543-8240-061A4699B32F}"/>
              </a:ext>
            </a:extLst>
          </p:cNvPr>
          <p:cNvSpPr/>
          <p:nvPr/>
        </p:nvSpPr>
        <p:spPr>
          <a:xfrm>
            <a:off x="2903287" y="234176"/>
            <a:ext cx="6457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spc="-150" dirty="0">
                <a:effectLst>
                  <a:outerShdw blurRad="419100" sx="102000" sy="102000" algn="ctr" rotWithShape="0">
                    <a:prstClr val="black">
                      <a:alpha val="29000"/>
                    </a:prstClr>
                  </a:outerShdw>
                </a:effectLst>
                <a:latin typeface="Raleway Black" panose="020B0503030101060003" pitchFamily="34" charset="77"/>
                <a:cs typeface="B nazanin" panose="00000400000000000000" pitchFamily="2" charset="-78"/>
              </a:rPr>
              <a:t>پماد اکسید روی یا زینک اکساید</a:t>
            </a:r>
            <a:endParaRPr lang="en-LT" sz="5400" b="1" spc="-150" dirty="0"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latin typeface="Raleway Black" panose="020B0503030101060003" pitchFamily="34" charset="77"/>
              <a:cs typeface="B nazanin" panose="00000400000000000000" pitchFamily="2" charset="-78"/>
            </a:endParaRPr>
          </a:p>
        </p:txBody>
      </p:sp>
      <p:pic>
        <p:nvPicPr>
          <p:cNvPr id="11" name="Graphic 10" descr="Potion with solid fill">
            <a:extLst>
              <a:ext uri="{FF2B5EF4-FFF2-40B4-BE49-F238E27FC236}">
                <a16:creationId xmlns:a16="http://schemas.microsoft.com/office/drawing/2014/main" id="{EC7840E3-BAD3-A84E-B5ED-F442FFC9B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5555" y="234176"/>
            <a:ext cx="1728434" cy="1728434"/>
          </a:xfrm>
          <a:prstGeom prst="rect">
            <a:avLst/>
          </a:prstGeom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5655B3E-FE88-834E-A29C-AE048BDB4893}"/>
              </a:ext>
            </a:extLst>
          </p:cNvPr>
          <p:cNvSpPr/>
          <p:nvPr/>
        </p:nvSpPr>
        <p:spPr>
          <a:xfrm>
            <a:off x="504146" y="4092585"/>
            <a:ext cx="276643" cy="2766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29F179-E309-5B4C-9AC1-9EAF871D7405}"/>
              </a:ext>
            </a:extLst>
          </p:cNvPr>
          <p:cNvSpPr/>
          <p:nvPr/>
        </p:nvSpPr>
        <p:spPr>
          <a:xfrm>
            <a:off x="860251" y="4159646"/>
            <a:ext cx="573715" cy="57371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cs typeface="B nazanin" panose="000004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3930A9-9ED7-C347-B138-C9D92018A994}"/>
              </a:ext>
            </a:extLst>
          </p:cNvPr>
          <p:cNvSpPr/>
          <p:nvPr/>
        </p:nvSpPr>
        <p:spPr>
          <a:xfrm>
            <a:off x="681025" y="4767375"/>
            <a:ext cx="466084" cy="4660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>
              <a:cs typeface="B nazanin" panose="00000400000000000000" pitchFamily="2" charset="-78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874571A-6F38-0EC0-DF2C-7376773C2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68" y="5352763"/>
            <a:ext cx="1460441" cy="1460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AA792-5522-7537-08E9-5DE8593A32A8}"/>
              </a:ext>
            </a:extLst>
          </p:cNvPr>
          <p:cNvSpPr txBox="1"/>
          <p:nvPr/>
        </p:nvSpPr>
        <p:spPr>
          <a:xfrm>
            <a:off x="1383764" y="1695028"/>
            <a:ext cx="8518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i="0" dirty="0">
                <a:effectLst/>
                <a:latin typeface="Sans"/>
                <a:cs typeface="B nazanin" panose="00000400000000000000" pitchFamily="2" charset="-78"/>
              </a:rPr>
              <a:t>موارد مصرف زینک اکساید :</a:t>
            </a:r>
          </a:p>
          <a:p>
            <a:pPr algn="r"/>
            <a:r>
              <a:rPr lang="fa-IR" b="0" i="0" dirty="0">
                <a:effectLst/>
                <a:latin typeface="Sans"/>
                <a:cs typeface="B nazanin" panose="00000400000000000000" pitchFamily="2" charset="-78"/>
              </a:rPr>
              <a:t>اكسيد روي براي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پيشگيري</a:t>
            </a:r>
            <a:r>
              <a:rPr lang="fa-IR" b="0" i="0" dirty="0">
                <a:effectLst/>
                <a:latin typeface="Sans"/>
                <a:cs typeface="B nazanin" panose="00000400000000000000" pitchFamily="2" charset="-78"/>
              </a:rPr>
              <a:t> از آفتاب‌سوختگي، پيري زودرس پوست، درمان خشكي پوست، اختلالات پوستي و عفونت‌هايي سوختگي‌هاي خفيف، اگزما، خراشيدگي‌ها، آكنه، گزش حشرات،به كار مي‌رود.</a:t>
            </a:r>
          </a:p>
          <a:p>
            <a:pPr algn="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42CF6-4194-6082-A934-BFF52D742006}"/>
              </a:ext>
            </a:extLst>
          </p:cNvPr>
          <p:cNvSpPr txBox="1"/>
          <p:nvPr/>
        </p:nvSpPr>
        <p:spPr>
          <a:xfrm>
            <a:off x="3640596" y="2749202"/>
            <a:ext cx="626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عوارض این پماد بین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1-10 درصد </a:t>
            </a:r>
            <a:r>
              <a:rPr lang="fa-IR" dirty="0">
                <a:cs typeface="B nazanin" panose="00000400000000000000" pitchFamily="2" charset="-78"/>
              </a:rPr>
              <a:t>است واکثرا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حساسیت موضعی </a:t>
            </a:r>
            <a:r>
              <a:rPr lang="fa-IR" dirty="0">
                <a:cs typeface="B nazanin" panose="00000400000000000000" pitchFamily="2" charset="-78"/>
              </a:rPr>
              <a:t>است 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3901-6FFD-BA6F-3F30-B84B4AC428C0}"/>
              </a:ext>
            </a:extLst>
          </p:cNvPr>
          <p:cNvSpPr txBox="1"/>
          <p:nvPr/>
        </p:nvSpPr>
        <p:spPr>
          <a:xfrm>
            <a:off x="623356" y="3154392"/>
            <a:ext cx="8737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توصیه های دارویی زینک اکساید</a:t>
            </a:r>
          </a:p>
          <a:p>
            <a:pPr algn="r"/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1- از تماس دارو با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 چشم‌ها 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بايد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خودداري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 شود</a:t>
            </a:r>
            <a:b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</a:b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2- در صورتي كه زخم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عميق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 باشد يا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سوختگي شديد 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وجود داشته باشد، به پزشك بايد مراجعه گردد</a:t>
            </a:r>
            <a:b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</a:b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3- دارو بايد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نيم ساعت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 قبل از قرار گرفتن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در معرض نور خورشيد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، به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طور يكنواخت 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روي پوست ماليده شود</a:t>
            </a:r>
          </a:p>
          <a:p>
            <a:pPr algn="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92A55-F325-E30C-F4D8-67CD71F3D4A0}"/>
              </a:ext>
            </a:extLst>
          </p:cNvPr>
          <p:cNvSpPr txBox="1"/>
          <p:nvPr/>
        </p:nvSpPr>
        <p:spPr>
          <a:xfrm>
            <a:off x="4999382" y="4482675"/>
            <a:ext cx="653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این پماد هیچ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تداخلی ویژه ای  </a:t>
            </a:r>
            <a:r>
              <a:rPr lang="fa-IR" dirty="0">
                <a:cs typeface="B nazanin" panose="00000400000000000000" pitchFamily="2" charset="-78"/>
              </a:rPr>
              <a:t>ندارد با دارو های دیگر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76806-43D0-9875-933A-796ABCC616D4}"/>
              </a:ext>
            </a:extLst>
          </p:cNvPr>
          <p:cNvSpPr txBox="1"/>
          <p:nvPr/>
        </p:nvSpPr>
        <p:spPr>
          <a:xfrm>
            <a:off x="2604053" y="4864127"/>
            <a:ext cx="653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این پماد برای افراد حامله 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در </a:t>
            </a:r>
            <a:r>
              <a:rPr lang="fa-IR" b="0" i="0" dirty="0">
                <a:solidFill>
                  <a:srgbClr val="FF0000"/>
                </a:solidFill>
                <a:effectLst/>
                <a:latin typeface="Sans"/>
                <a:cs typeface="B nazanin" panose="00000400000000000000" pitchFamily="2" charset="-78"/>
              </a:rPr>
              <a:t>شرايط خاص و نظارت ويژه پزشك</a:t>
            </a:r>
            <a:r>
              <a:rPr lang="fa-IR" b="0" i="0" dirty="0">
                <a:solidFill>
                  <a:srgbClr val="000000"/>
                </a:solidFill>
                <a:effectLst/>
                <a:latin typeface="Sans"/>
                <a:cs typeface="B nazanin" panose="00000400000000000000" pitchFamily="2" charset="-78"/>
              </a:rPr>
              <a:t> قابل استفاده است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F730-0864-031B-3A64-B29D89EAB9A2}"/>
              </a:ext>
            </a:extLst>
          </p:cNvPr>
          <p:cNvSpPr txBox="1"/>
          <p:nvPr/>
        </p:nvSpPr>
        <p:spPr>
          <a:xfrm>
            <a:off x="11687958" y="6407752"/>
            <a:ext cx="67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cs typeface="B Nazanin" panose="00000400000000000000" pitchFamily="2" charset="-78"/>
              </a:rPr>
              <a:t>3</a:t>
            </a:r>
            <a:endParaRPr lang="en-US" b="1" u="sng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678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4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4.375E-6 -0.138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4" presetClass="pat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7 3.7037E-7 L -4.16667E-7 -0.1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64" presetClass="pat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38778E-17 3.33333E-6 L 1.38778E-17 -0.13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A42B65-566C-0A41-B8C2-5032B07BD196}"/>
              </a:ext>
            </a:extLst>
          </p:cNvPr>
          <p:cNvSpPr/>
          <p:nvPr/>
        </p:nvSpPr>
        <p:spPr>
          <a:xfrm>
            <a:off x="2869581" y="202582"/>
            <a:ext cx="6452840" cy="6452838"/>
          </a:xfrm>
          <a:prstGeom prst="ellipse">
            <a:avLst/>
          </a:prstGeom>
          <a:solidFill>
            <a:srgbClr val="12231D">
              <a:alpha val="40000"/>
            </a:srgb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8000" b="1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9FA5D4-F976-AF4C-AC07-03DCC1B85E22}"/>
              </a:ext>
            </a:extLst>
          </p:cNvPr>
          <p:cNvSpPr/>
          <p:nvPr/>
        </p:nvSpPr>
        <p:spPr>
          <a:xfrm>
            <a:off x="2947639" y="3823008"/>
            <a:ext cx="6296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8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419100" sx="102000" sy="102000" algn="ctr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Raleway Black" panose="020B0503030101060003" pitchFamily="34" charset="77"/>
                <a:cs typeface="B Nazanin" panose="00000400000000000000" pitchFamily="2" charset="-78"/>
              </a:rPr>
              <a:t>روش ساخت</a:t>
            </a:r>
            <a:endParaRPr kumimoji="0" lang="en-LT" sz="88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Raleway Black" panose="020B0503030101060003" pitchFamily="34" charset="77"/>
              <a:cs typeface="B Nazanin" panose="00000400000000000000" pitchFamily="2" charset="-78"/>
            </a:endParaRPr>
          </a:p>
        </p:txBody>
      </p:sp>
      <p:pic>
        <p:nvPicPr>
          <p:cNvPr id="7" name="Graphic 6" descr="Gears with solid fill">
            <a:extLst>
              <a:ext uri="{FF2B5EF4-FFF2-40B4-BE49-F238E27FC236}">
                <a16:creationId xmlns:a16="http://schemas.microsoft.com/office/drawing/2014/main" id="{3ABC9C15-A943-6549-9279-9BBD8A235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2263" y="459058"/>
            <a:ext cx="3107474" cy="31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434"/>
      </p:ext>
    </p:extLst>
  </p:cSld>
  <p:clrMapOvr>
    <a:masterClrMapping/>
  </p:clrMapOvr>
  <p:transition spd="slow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8B0FF8-415F-8542-89AA-48FFB80E6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8A42B65-566C-0A41-B8C2-5032B07BD196}"/>
              </a:ext>
            </a:extLst>
          </p:cNvPr>
          <p:cNvSpPr/>
          <p:nvPr/>
        </p:nvSpPr>
        <p:spPr>
          <a:xfrm>
            <a:off x="-1364972" y="-4031970"/>
            <a:ext cx="14921946" cy="14921942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8000" b="1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A49A1-C4F8-6543-8240-061A4699B32F}"/>
              </a:ext>
            </a:extLst>
          </p:cNvPr>
          <p:cNvSpPr/>
          <p:nvPr/>
        </p:nvSpPr>
        <p:spPr>
          <a:xfrm>
            <a:off x="3993600" y="2079415"/>
            <a:ext cx="1847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8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Raleway Black" panose="020B0503030101060003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1D594-5228-7E40-8C11-673A42AE8EE2}"/>
              </a:ext>
            </a:extLst>
          </p:cNvPr>
          <p:cNvSpPr/>
          <p:nvPr/>
        </p:nvSpPr>
        <p:spPr>
          <a:xfrm>
            <a:off x="4904848" y="155282"/>
            <a:ext cx="2855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400" b="1" spc="-150" dirty="0">
                <a:solidFill>
                  <a:prstClr val="white"/>
                </a:solidFill>
                <a:effectLst>
                  <a:outerShdw blurRad="419100" sx="102000" sy="102000" algn="ctr" rotWithShape="0">
                    <a:prstClr val="black">
                      <a:alpha val="29000"/>
                    </a:prstClr>
                  </a:outerShdw>
                </a:effectLst>
                <a:latin typeface="Raleway Black" panose="020B0503030101060003" pitchFamily="34" charset="77"/>
              </a:rPr>
              <a:t>روش ساخت</a:t>
            </a:r>
            <a:endParaRPr kumimoji="0" lang="en-LT" sz="5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419100" sx="102000" sy="102000" algn="ctr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Raleway Black" panose="020B0503030101060003" pitchFamily="34" charset="77"/>
              <a:ea typeface="+mn-ea"/>
              <a:cs typeface="+mn-cs"/>
            </a:endParaRPr>
          </a:p>
        </p:txBody>
      </p:sp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A756BC14-D990-AE45-A8C6-1B6F0B953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6409" y="195631"/>
            <a:ext cx="1765962" cy="1765962"/>
          </a:xfrm>
          <a:prstGeom prst="rect">
            <a:avLst/>
          </a:prstGeom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Graphic 22">
            <a:extLst>
              <a:ext uri="{FF2B5EF4-FFF2-40B4-BE49-F238E27FC236}">
                <a16:creationId xmlns:a16="http://schemas.microsoft.com/office/drawing/2014/main" id="{163422F4-DA13-9843-E8C6-2D84B54CCA98}"/>
              </a:ext>
            </a:extLst>
          </p:cNvPr>
          <p:cNvSpPr/>
          <p:nvPr/>
        </p:nvSpPr>
        <p:spPr>
          <a:xfrm rot="20322550">
            <a:off x="1250365" y="248598"/>
            <a:ext cx="1003837" cy="1028383"/>
          </a:xfrm>
          <a:custGeom>
            <a:avLst/>
            <a:gdLst>
              <a:gd name="connsiteX0" fmla="*/ 1783371 w 4040992"/>
              <a:gd name="connsiteY0" fmla="*/ -70 h 4054751"/>
              <a:gd name="connsiteX1" fmla="*/ 1679638 w 4040992"/>
              <a:gd name="connsiteY1" fmla="*/ 208425 h 4054751"/>
              <a:gd name="connsiteX2" fmla="*/ 1575904 w 4040992"/>
              <a:gd name="connsiteY2" fmla="*/ 416940 h 4054751"/>
              <a:gd name="connsiteX3" fmla="*/ 1474709 w 4040992"/>
              <a:gd name="connsiteY3" fmla="*/ 452102 h 4054751"/>
              <a:gd name="connsiteX4" fmla="*/ 1289215 w 4040992"/>
              <a:gd name="connsiteY4" fmla="*/ 529824 h 4054751"/>
              <a:gd name="connsiteX5" fmla="*/ 1204935 w 4040992"/>
              <a:gd name="connsiteY5" fmla="*/ 572403 h 4054751"/>
              <a:gd name="connsiteX6" fmla="*/ 983258 w 4040992"/>
              <a:gd name="connsiteY6" fmla="*/ 496954 h 4054751"/>
              <a:gd name="connsiteX7" fmla="*/ 761599 w 4040992"/>
              <a:gd name="connsiteY7" fmla="*/ 421486 h 4054751"/>
              <a:gd name="connsiteX8" fmla="*/ 594762 w 4040992"/>
              <a:gd name="connsiteY8" fmla="*/ 589937 h 4054751"/>
              <a:gd name="connsiteX9" fmla="*/ 427944 w 4040992"/>
              <a:gd name="connsiteY9" fmla="*/ 758407 h 4054751"/>
              <a:gd name="connsiteX10" fmla="*/ 498588 w 4040992"/>
              <a:gd name="connsiteY10" fmla="*/ 977841 h 4054751"/>
              <a:gd name="connsiteX11" fmla="*/ 569250 w 4040992"/>
              <a:gd name="connsiteY11" fmla="*/ 1197274 h 4054751"/>
              <a:gd name="connsiteX12" fmla="*/ 526490 w 4040992"/>
              <a:gd name="connsiteY12" fmla="*/ 1287910 h 4054751"/>
              <a:gd name="connsiteX13" fmla="*/ 451455 w 4040992"/>
              <a:gd name="connsiteY13" fmla="*/ 1473951 h 4054751"/>
              <a:gd name="connsiteX14" fmla="*/ 419181 w 4040992"/>
              <a:gd name="connsiteY14" fmla="*/ 1569357 h 4054751"/>
              <a:gd name="connsiteX15" fmla="*/ 209564 w 4040992"/>
              <a:gd name="connsiteY15" fmla="*/ 1676857 h 4054751"/>
              <a:gd name="connsiteX16" fmla="*/ -52 w 4040992"/>
              <a:gd name="connsiteY16" fmla="*/ 1784356 h 4054751"/>
              <a:gd name="connsiteX17" fmla="*/ -52 w 4040992"/>
              <a:gd name="connsiteY17" fmla="*/ 2022666 h 4054751"/>
              <a:gd name="connsiteX18" fmla="*/ -52 w 4040992"/>
              <a:gd name="connsiteY18" fmla="*/ 2260957 h 4054751"/>
              <a:gd name="connsiteX19" fmla="*/ 207267 w 4040992"/>
              <a:gd name="connsiteY19" fmla="*/ 2365289 h 4054751"/>
              <a:gd name="connsiteX20" fmla="*/ 414567 w 4040992"/>
              <a:gd name="connsiteY20" fmla="*/ 2469639 h 4054751"/>
              <a:gd name="connsiteX21" fmla="*/ 449528 w 4040992"/>
              <a:gd name="connsiteY21" fmla="*/ 2571418 h 4054751"/>
              <a:gd name="connsiteX22" fmla="*/ 527157 w 4040992"/>
              <a:gd name="connsiteY22" fmla="*/ 2758634 h 4054751"/>
              <a:gd name="connsiteX23" fmla="*/ 569825 w 4040992"/>
              <a:gd name="connsiteY23" fmla="*/ 2844089 h 4054751"/>
              <a:gd name="connsiteX24" fmla="*/ 502553 w 4040992"/>
              <a:gd name="connsiteY24" fmla="*/ 3055826 h 4054751"/>
              <a:gd name="connsiteX25" fmla="*/ 431909 w 4040992"/>
              <a:gd name="connsiteY25" fmla="*/ 3278055 h 4054751"/>
              <a:gd name="connsiteX26" fmla="*/ 596041 w 4040992"/>
              <a:gd name="connsiteY26" fmla="*/ 3456382 h 4054751"/>
              <a:gd name="connsiteX27" fmla="*/ 763563 w 4040992"/>
              <a:gd name="connsiteY27" fmla="*/ 3624218 h 4054751"/>
              <a:gd name="connsiteX28" fmla="*/ 981739 w 4040992"/>
              <a:gd name="connsiteY28" fmla="*/ 3553204 h 4054751"/>
              <a:gd name="connsiteX29" fmla="*/ 1199915 w 4040992"/>
              <a:gd name="connsiteY29" fmla="*/ 3482190 h 4054751"/>
              <a:gd name="connsiteX30" fmla="*/ 1309002 w 4040992"/>
              <a:gd name="connsiteY30" fmla="*/ 3533675 h 4054751"/>
              <a:gd name="connsiteX31" fmla="*/ 1496775 w 4040992"/>
              <a:gd name="connsiteY31" fmla="*/ 3610951 h 4054751"/>
              <a:gd name="connsiteX32" fmla="*/ 1575441 w 4040992"/>
              <a:gd name="connsiteY32" fmla="*/ 3636740 h 4054751"/>
              <a:gd name="connsiteX33" fmla="*/ 1679415 w 4040992"/>
              <a:gd name="connsiteY33" fmla="*/ 3845702 h 4054751"/>
              <a:gd name="connsiteX34" fmla="*/ 1783371 w 4040992"/>
              <a:gd name="connsiteY34" fmla="*/ 4054682 h 4054751"/>
              <a:gd name="connsiteX35" fmla="*/ 2020444 w 4040992"/>
              <a:gd name="connsiteY35" fmla="*/ 4054682 h 4054751"/>
              <a:gd name="connsiteX36" fmla="*/ 2257518 w 4040992"/>
              <a:gd name="connsiteY36" fmla="*/ 4054682 h 4054751"/>
              <a:gd name="connsiteX37" fmla="*/ 2361251 w 4040992"/>
              <a:gd name="connsiteY37" fmla="*/ 3846167 h 4054751"/>
              <a:gd name="connsiteX38" fmla="*/ 2464985 w 4040992"/>
              <a:gd name="connsiteY38" fmla="*/ 3637654 h 4054751"/>
              <a:gd name="connsiteX39" fmla="*/ 2566180 w 4040992"/>
              <a:gd name="connsiteY39" fmla="*/ 3602491 h 4054751"/>
              <a:gd name="connsiteX40" fmla="*/ 2751674 w 4040992"/>
              <a:gd name="connsiteY40" fmla="*/ 3524769 h 4054751"/>
              <a:gd name="connsiteX41" fmla="*/ 2835954 w 4040992"/>
              <a:gd name="connsiteY41" fmla="*/ 3482190 h 4054751"/>
              <a:gd name="connsiteX42" fmla="*/ 3057965 w 4040992"/>
              <a:gd name="connsiteY42" fmla="*/ 3557769 h 4054751"/>
              <a:gd name="connsiteX43" fmla="*/ 3279994 w 4040992"/>
              <a:gd name="connsiteY43" fmla="*/ 3633349 h 4054751"/>
              <a:gd name="connsiteX44" fmla="*/ 3447183 w 4040992"/>
              <a:gd name="connsiteY44" fmla="*/ 3463537 h 4054751"/>
              <a:gd name="connsiteX45" fmla="*/ 3610018 w 4040992"/>
              <a:gd name="connsiteY45" fmla="*/ 3280645 h 4054751"/>
              <a:gd name="connsiteX46" fmla="*/ 3538336 w 4040992"/>
              <a:gd name="connsiteY46" fmla="*/ 3060671 h 4054751"/>
              <a:gd name="connsiteX47" fmla="*/ 3470990 w 4040992"/>
              <a:gd name="connsiteY47" fmla="*/ 2853778 h 4054751"/>
              <a:gd name="connsiteX48" fmla="*/ 3513695 w 4040992"/>
              <a:gd name="connsiteY48" fmla="*/ 2768249 h 4054751"/>
              <a:gd name="connsiteX49" fmla="*/ 3591361 w 4040992"/>
              <a:gd name="connsiteY49" fmla="*/ 2580958 h 4054751"/>
              <a:gd name="connsiteX50" fmla="*/ 3626322 w 4040992"/>
              <a:gd name="connsiteY50" fmla="*/ 2479180 h 4054751"/>
              <a:gd name="connsiteX51" fmla="*/ 3833622 w 4040992"/>
              <a:gd name="connsiteY51" fmla="*/ 2374829 h 4054751"/>
              <a:gd name="connsiteX52" fmla="*/ 4040941 w 4040992"/>
              <a:gd name="connsiteY52" fmla="*/ 2270498 h 4054751"/>
              <a:gd name="connsiteX53" fmla="*/ 4040941 w 4040992"/>
              <a:gd name="connsiteY53" fmla="*/ 2032076 h 4054751"/>
              <a:gd name="connsiteX54" fmla="*/ 4040941 w 4040992"/>
              <a:gd name="connsiteY54" fmla="*/ 1793636 h 4054751"/>
              <a:gd name="connsiteX55" fmla="*/ 3833622 w 4040992"/>
              <a:gd name="connsiteY55" fmla="*/ 1689304 h 4054751"/>
              <a:gd name="connsiteX56" fmla="*/ 3626322 w 4040992"/>
              <a:gd name="connsiteY56" fmla="*/ 1584954 h 4054751"/>
              <a:gd name="connsiteX57" fmla="*/ 3591361 w 4040992"/>
              <a:gd name="connsiteY57" fmla="*/ 1483194 h 4054751"/>
              <a:gd name="connsiteX58" fmla="*/ 3514066 w 4040992"/>
              <a:gd name="connsiteY58" fmla="*/ 1296630 h 4054751"/>
              <a:gd name="connsiteX59" fmla="*/ 3471732 w 4040992"/>
              <a:gd name="connsiteY59" fmla="*/ 1211846 h 4054751"/>
              <a:gd name="connsiteX60" fmla="*/ 3546766 w 4040992"/>
              <a:gd name="connsiteY60" fmla="*/ 988909 h 4054751"/>
              <a:gd name="connsiteX61" fmla="*/ 3621783 w 4040992"/>
              <a:gd name="connsiteY61" fmla="*/ 765972 h 4054751"/>
              <a:gd name="connsiteX62" fmla="*/ 3449555 w 4040992"/>
              <a:gd name="connsiteY62" fmla="*/ 593683 h 4054751"/>
              <a:gd name="connsiteX63" fmla="*/ 3277326 w 4040992"/>
              <a:gd name="connsiteY63" fmla="*/ 421393 h 4054751"/>
              <a:gd name="connsiteX64" fmla="*/ 3059150 w 4040992"/>
              <a:gd name="connsiteY64" fmla="*/ 496674 h 4054751"/>
              <a:gd name="connsiteX65" fmla="*/ 2840975 w 4040992"/>
              <a:gd name="connsiteY65" fmla="*/ 571956 h 4054751"/>
              <a:gd name="connsiteX66" fmla="*/ 2750859 w 4040992"/>
              <a:gd name="connsiteY66" fmla="*/ 529228 h 4054751"/>
              <a:gd name="connsiteX67" fmla="*/ 2565884 w 4040992"/>
              <a:gd name="connsiteY67" fmla="*/ 454040 h 4054751"/>
              <a:gd name="connsiteX68" fmla="*/ 2471025 w 4040992"/>
              <a:gd name="connsiteY68" fmla="*/ 421561 h 4054751"/>
              <a:gd name="connsiteX69" fmla="*/ 2364142 w 4040992"/>
              <a:gd name="connsiteY69" fmla="*/ 210736 h 4054751"/>
              <a:gd name="connsiteX70" fmla="*/ 2257240 w 4040992"/>
              <a:gd name="connsiteY70" fmla="*/ -70 h 4054751"/>
              <a:gd name="connsiteX71" fmla="*/ 2020315 w 4040992"/>
              <a:gd name="connsiteY71" fmla="*/ -70 h 4054751"/>
              <a:gd name="connsiteX72" fmla="*/ 2020444 w 4040992"/>
              <a:gd name="connsiteY72" fmla="*/ 1321991 h 4054751"/>
              <a:gd name="connsiteX73" fmla="*/ 2329014 w 4040992"/>
              <a:gd name="connsiteY73" fmla="*/ 1388124 h 4054751"/>
              <a:gd name="connsiteX74" fmla="*/ 2709506 w 4040992"/>
              <a:gd name="connsiteY74" fmla="*/ 1850805 h 4054751"/>
              <a:gd name="connsiteX75" fmla="*/ 2709506 w 4040992"/>
              <a:gd name="connsiteY75" fmla="*/ 2213347 h 4054751"/>
              <a:gd name="connsiteX76" fmla="*/ 2205420 w 4040992"/>
              <a:gd name="connsiteY76" fmla="*/ 2723620 h 4054751"/>
              <a:gd name="connsiteX77" fmla="*/ 1873413 w 4040992"/>
              <a:gd name="connsiteY77" fmla="*/ 2732434 h 4054751"/>
              <a:gd name="connsiteX78" fmla="*/ 1517766 w 4040992"/>
              <a:gd name="connsiteY78" fmla="*/ 2537653 h 4054751"/>
              <a:gd name="connsiteX79" fmla="*/ 1580573 w 4040992"/>
              <a:gd name="connsiteY79" fmla="*/ 1470336 h 4054751"/>
              <a:gd name="connsiteX80" fmla="*/ 2020444 w 4040992"/>
              <a:gd name="connsiteY80" fmla="*/ 1321991 h 405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040992" h="4054751">
                <a:moveTo>
                  <a:pt x="1783371" y="-70"/>
                </a:moveTo>
                <a:lnTo>
                  <a:pt x="1679638" y="208425"/>
                </a:lnTo>
                <a:lnTo>
                  <a:pt x="1575904" y="416940"/>
                </a:lnTo>
                <a:lnTo>
                  <a:pt x="1474709" y="452102"/>
                </a:lnTo>
                <a:cubicBezTo>
                  <a:pt x="1419053" y="471438"/>
                  <a:pt x="1335577" y="506406"/>
                  <a:pt x="1289215" y="529824"/>
                </a:cubicBezTo>
                <a:lnTo>
                  <a:pt x="1204935" y="572403"/>
                </a:lnTo>
                <a:lnTo>
                  <a:pt x="983258" y="496954"/>
                </a:lnTo>
                <a:lnTo>
                  <a:pt x="761599" y="421486"/>
                </a:lnTo>
                <a:lnTo>
                  <a:pt x="594762" y="589937"/>
                </a:lnTo>
                <a:lnTo>
                  <a:pt x="427944" y="758407"/>
                </a:lnTo>
                <a:lnTo>
                  <a:pt x="498588" y="977841"/>
                </a:lnTo>
                <a:lnTo>
                  <a:pt x="569250" y="1197274"/>
                </a:lnTo>
                <a:lnTo>
                  <a:pt x="526490" y="1287910"/>
                </a:lnTo>
                <a:cubicBezTo>
                  <a:pt x="502973" y="1337760"/>
                  <a:pt x="469208" y="1421478"/>
                  <a:pt x="451455" y="1473951"/>
                </a:cubicBezTo>
                <a:lnTo>
                  <a:pt x="419181" y="1569357"/>
                </a:lnTo>
                <a:lnTo>
                  <a:pt x="209564" y="1676857"/>
                </a:lnTo>
                <a:lnTo>
                  <a:pt x="-52" y="1784356"/>
                </a:lnTo>
                <a:lnTo>
                  <a:pt x="-52" y="2022666"/>
                </a:lnTo>
                <a:lnTo>
                  <a:pt x="-52" y="2260957"/>
                </a:lnTo>
                <a:lnTo>
                  <a:pt x="207267" y="2365289"/>
                </a:lnTo>
                <a:lnTo>
                  <a:pt x="414567" y="2469639"/>
                </a:lnTo>
                <a:lnTo>
                  <a:pt x="449528" y="2571418"/>
                </a:lnTo>
                <a:cubicBezTo>
                  <a:pt x="468753" y="2627394"/>
                  <a:pt x="503688" y="2711635"/>
                  <a:pt x="527157" y="2758634"/>
                </a:cubicBezTo>
                <a:lnTo>
                  <a:pt x="569825" y="2844089"/>
                </a:lnTo>
                <a:lnTo>
                  <a:pt x="502553" y="3055826"/>
                </a:lnTo>
                <a:cubicBezTo>
                  <a:pt x="465557" y="3172286"/>
                  <a:pt x="433777" y="3272286"/>
                  <a:pt x="431909" y="3278055"/>
                </a:cubicBezTo>
                <a:cubicBezTo>
                  <a:pt x="430041" y="3283824"/>
                  <a:pt x="503900" y="3364076"/>
                  <a:pt x="596041" y="3456382"/>
                </a:cubicBezTo>
                <a:lnTo>
                  <a:pt x="763563" y="3624218"/>
                </a:lnTo>
                <a:lnTo>
                  <a:pt x="981739" y="3553204"/>
                </a:lnTo>
                <a:lnTo>
                  <a:pt x="1199915" y="3482190"/>
                </a:lnTo>
                <a:lnTo>
                  <a:pt x="1309002" y="3533675"/>
                </a:lnTo>
                <a:cubicBezTo>
                  <a:pt x="1369001" y="3561993"/>
                  <a:pt x="1453503" y="3596768"/>
                  <a:pt x="1496775" y="3610951"/>
                </a:cubicBezTo>
                <a:lnTo>
                  <a:pt x="1575441" y="3636740"/>
                </a:lnTo>
                <a:lnTo>
                  <a:pt x="1679415" y="3845702"/>
                </a:lnTo>
                <a:lnTo>
                  <a:pt x="1783371" y="4054682"/>
                </a:lnTo>
                <a:lnTo>
                  <a:pt x="2020444" y="4054682"/>
                </a:lnTo>
                <a:lnTo>
                  <a:pt x="2257518" y="4054682"/>
                </a:lnTo>
                <a:lnTo>
                  <a:pt x="2361251" y="3846167"/>
                </a:lnTo>
                <a:lnTo>
                  <a:pt x="2464985" y="3637654"/>
                </a:lnTo>
                <a:lnTo>
                  <a:pt x="2566180" y="3602491"/>
                </a:lnTo>
                <a:cubicBezTo>
                  <a:pt x="2621836" y="3583155"/>
                  <a:pt x="2705313" y="3548187"/>
                  <a:pt x="2751674" y="3524769"/>
                </a:cubicBezTo>
                <a:lnTo>
                  <a:pt x="2835954" y="3482190"/>
                </a:lnTo>
                <a:lnTo>
                  <a:pt x="3057965" y="3557769"/>
                </a:lnTo>
                <a:lnTo>
                  <a:pt x="3279994" y="3633349"/>
                </a:lnTo>
                <a:lnTo>
                  <a:pt x="3447183" y="3463537"/>
                </a:lnTo>
                <a:cubicBezTo>
                  <a:pt x="3544761" y="3364432"/>
                  <a:pt x="3612553" y="3288279"/>
                  <a:pt x="3610018" y="3280645"/>
                </a:cubicBezTo>
                <a:cubicBezTo>
                  <a:pt x="3607630" y="3273452"/>
                  <a:pt x="3575375" y="3174464"/>
                  <a:pt x="3538336" y="3060671"/>
                </a:cubicBezTo>
                <a:lnTo>
                  <a:pt x="3470990" y="2853778"/>
                </a:lnTo>
                <a:lnTo>
                  <a:pt x="3513695" y="2768249"/>
                </a:lnTo>
                <a:cubicBezTo>
                  <a:pt x="3537185" y="2721208"/>
                  <a:pt x="3572136" y="2636935"/>
                  <a:pt x="3591361" y="2580958"/>
                </a:cubicBezTo>
                <a:lnTo>
                  <a:pt x="3626322" y="2479180"/>
                </a:lnTo>
                <a:lnTo>
                  <a:pt x="3833622" y="2374829"/>
                </a:lnTo>
                <a:lnTo>
                  <a:pt x="4040941" y="2270498"/>
                </a:lnTo>
                <a:lnTo>
                  <a:pt x="4040941" y="2032076"/>
                </a:lnTo>
                <a:lnTo>
                  <a:pt x="4040941" y="1793636"/>
                </a:lnTo>
                <a:lnTo>
                  <a:pt x="3833622" y="1689304"/>
                </a:lnTo>
                <a:lnTo>
                  <a:pt x="3626322" y="1584954"/>
                </a:lnTo>
                <a:lnTo>
                  <a:pt x="3591361" y="1483194"/>
                </a:lnTo>
                <a:cubicBezTo>
                  <a:pt x="3572136" y="1427217"/>
                  <a:pt x="3537350" y="1343259"/>
                  <a:pt x="3514066" y="1296630"/>
                </a:cubicBezTo>
                <a:lnTo>
                  <a:pt x="3471732" y="1211846"/>
                </a:lnTo>
                <a:lnTo>
                  <a:pt x="3546766" y="988909"/>
                </a:lnTo>
                <a:lnTo>
                  <a:pt x="3621783" y="765972"/>
                </a:lnTo>
                <a:lnTo>
                  <a:pt x="3449555" y="593683"/>
                </a:lnTo>
                <a:lnTo>
                  <a:pt x="3277326" y="421393"/>
                </a:lnTo>
                <a:lnTo>
                  <a:pt x="3059150" y="496674"/>
                </a:lnTo>
                <a:lnTo>
                  <a:pt x="2840975" y="571956"/>
                </a:lnTo>
                <a:lnTo>
                  <a:pt x="2750859" y="529228"/>
                </a:lnTo>
                <a:cubicBezTo>
                  <a:pt x="2701295" y="505727"/>
                  <a:pt x="2618057" y="471895"/>
                  <a:pt x="2565884" y="454040"/>
                </a:cubicBezTo>
                <a:lnTo>
                  <a:pt x="2471025" y="421561"/>
                </a:lnTo>
                <a:lnTo>
                  <a:pt x="2364142" y="210736"/>
                </a:lnTo>
                <a:lnTo>
                  <a:pt x="2257240" y="-70"/>
                </a:lnTo>
                <a:lnTo>
                  <a:pt x="2020315" y="-70"/>
                </a:lnTo>
                <a:close/>
                <a:moveTo>
                  <a:pt x="2020444" y="1321991"/>
                </a:moveTo>
                <a:cubicBezTo>
                  <a:pt x="2154608" y="1321991"/>
                  <a:pt x="2221015" y="1336224"/>
                  <a:pt x="2329014" y="1388124"/>
                </a:cubicBezTo>
                <a:cubicBezTo>
                  <a:pt x="2512242" y="1476175"/>
                  <a:pt x="2654356" y="1648990"/>
                  <a:pt x="2709506" y="1850805"/>
                </a:cubicBezTo>
                <a:cubicBezTo>
                  <a:pt x="2732927" y="1936513"/>
                  <a:pt x="2732927" y="2127640"/>
                  <a:pt x="2709506" y="2213347"/>
                </a:cubicBezTo>
                <a:cubicBezTo>
                  <a:pt x="2642083" y="2460071"/>
                  <a:pt x="2447166" y="2657383"/>
                  <a:pt x="2205420" y="2723620"/>
                </a:cubicBezTo>
                <a:cubicBezTo>
                  <a:pt x="2122572" y="2746320"/>
                  <a:pt x="1955248" y="2750756"/>
                  <a:pt x="1873413" y="2732434"/>
                </a:cubicBezTo>
                <a:cubicBezTo>
                  <a:pt x="1737461" y="2701995"/>
                  <a:pt x="1613872" y="2634312"/>
                  <a:pt x="1517766" y="2537653"/>
                </a:cubicBezTo>
                <a:cubicBezTo>
                  <a:pt x="1218474" y="2236635"/>
                  <a:pt x="1248390" y="1728257"/>
                  <a:pt x="1580573" y="1470336"/>
                </a:cubicBezTo>
                <a:cubicBezTo>
                  <a:pt x="1716937" y="1364458"/>
                  <a:pt x="1842874" y="1321991"/>
                  <a:pt x="2020444" y="1321991"/>
                </a:cubicBezTo>
                <a:close/>
              </a:path>
            </a:pathLst>
          </a:custGeom>
          <a:solidFill>
            <a:schemeClr val="bg1"/>
          </a:solidFill>
          <a:ln w="9478" cap="flat">
            <a:noFill/>
            <a:prstDash val="solid"/>
            <a:miter/>
          </a:ln>
        </p:spPr>
        <p:txBody>
          <a:bodyPr rtlCol="0" anchor="ctr"/>
          <a:lstStyle/>
          <a:p>
            <a:endParaRPr lang="en-LT" dirty="0"/>
          </a:p>
        </p:txBody>
      </p:sp>
      <p:sp>
        <p:nvSpPr>
          <p:cNvPr id="4" name="Graphic 22">
            <a:extLst>
              <a:ext uri="{FF2B5EF4-FFF2-40B4-BE49-F238E27FC236}">
                <a16:creationId xmlns:a16="http://schemas.microsoft.com/office/drawing/2014/main" id="{A48B84E9-39F2-F4EE-6BA8-B20D4A58A1FE}"/>
              </a:ext>
            </a:extLst>
          </p:cNvPr>
          <p:cNvSpPr/>
          <p:nvPr/>
        </p:nvSpPr>
        <p:spPr>
          <a:xfrm>
            <a:off x="120940" y="862284"/>
            <a:ext cx="1506009" cy="1542835"/>
          </a:xfrm>
          <a:custGeom>
            <a:avLst/>
            <a:gdLst>
              <a:gd name="connsiteX0" fmla="*/ 1783371 w 4040992"/>
              <a:gd name="connsiteY0" fmla="*/ -70 h 4054751"/>
              <a:gd name="connsiteX1" fmla="*/ 1679638 w 4040992"/>
              <a:gd name="connsiteY1" fmla="*/ 208425 h 4054751"/>
              <a:gd name="connsiteX2" fmla="*/ 1575904 w 4040992"/>
              <a:gd name="connsiteY2" fmla="*/ 416940 h 4054751"/>
              <a:gd name="connsiteX3" fmla="*/ 1474709 w 4040992"/>
              <a:gd name="connsiteY3" fmla="*/ 452102 h 4054751"/>
              <a:gd name="connsiteX4" fmla="*/ 1289215 w 4040992"/>
              <a:gd name="connsiteY4" fmla="*/ 529824 h 4054751"/>
              <a:gd name="connsiteX5" fmla="*/ 1204935 w 4040992"/>
              <a:gd name="connsiteY5" fmla="*/ 572403 h 4054751"/>
              <a:gd name="connsiteX6" fmla="*/ 983258 w 4040992"/>
              <a:gd name="connsiteY6" fmla="*/ 496954 h 4054751"/>
              <a:gd name="connsiteX7" fmla="*/ 761599 w 4040992"/>
              <a:gd name="connsiteY7" fmla="*/ 421486 h 4054751"/>
              <a:gd name="connsiteX8" fmla="*/ 594762 w 4040992"/>
              <a:gd name="connsiteY8" fmla="*/ 589937 h 4054751"/>
              <a:gd name="connsiteX9" fmla="*/ 427944 w 4040992"/>
              <a:gd name="connsiteY9" fmla="*/ 758407 h 4054751"/>
              <a:gd name="connsiteX10" fmla="*/ 498588 w 4040992"/>
              <a:gd name="connsiteY10" fmla="*/ 977841 h 4054751"/>
              <a:gd name="connsiteX11" fmla="*/ 569250 w 4040992"/>
              <a:gd name="connsiteY11" fmla="*/ 1197274 h 4054751"/>
              <a:gd name="connsiteX12" fmla="*/ 526490 w 4040992"/>
              <a:gd name="connsiteY12" fmla="*/ 1287910 h 4054751"/>
              <a:gd name="connsiteX13" fmla="*/ 451455 w 4040992"/>
              <a:gd name="connsiteY13" fmla="*/ 1473951 h 4054751"/>
              <a:gd name="connsiteX14" fmla="*/ 419181 w 4040992"/>
              <a:gd name="connsiteY14" fmla="*/ 1569357 h 4054751"/>
              <a:gd name="connsiteX15" fmla="*/ 209564 w 4040992"/>
              <a:gd name="connsiteY15" fmla="*/ 1676857 h 4054751"/>
              <a:gd name="connsiteX16" fmla="*/ -52 w 4040992"/>
              <a:gd name="connsiteY16" fmla="*/ 1784356 h 4054751"/>
              <a:gd name="connsiteX17" fmla="*/ -52 w 4040992"/>
              <a:gd name="connsiteY17" fmla="*/ 2022666 h 4054751"/>
              <a:gd name="connsiteX18" fmla="*/ -52 w 4040992"/>
              <a:gd name="connsiteY18" fmla="*/ 2260957 h 4054751"/>
              <a:gd name="connsiteX19" fmla="*/ 207267 w 4040992"/>
              <a:gd name="connsiteY19" fmla="*/ 2365289 h 4054751"/>
              <a:gd name="connsiteX20" fmla="*/ 414567 w 4040992"/>
              <a:gd name="connsiteY20" fmla="*/ 2469639 h 4054751"/>
              <a:gd name="connsiteX21" fmla="*/ 449528 w 4040992"/>
              <a:gd name="connsiteY21" fmla="*/ 2571418 h 4054751"/>
              <a:gd name="connsiteX22" fmla="*/ 527157 w 4040992"/>
              <a:gd name="connsiteY22" fmla="*/ 2758634 h 4054751"/>
              <a:gd name="connsiteX23" fmla="*/ 569825 w 4040992"/>
              <a:gd name="connsiteY23" fmla="*/ 2844089 h 4054751"/>
              <a:gd name="connsiteX24" fmla="*/ 502553 w 4040992"/>
              <a:gd name="connsiteY24" fmla="*/ 3055826 h 4054751"/>
              <a:gd name="connsiteX25" fmla="*/ 431909 w 4040992"/>
              <a:gd name="connsiteY25" fmla="*/ 3278055 h 4054751"/>
              <a:gd name="connsiteX26" fmla="*/ 596041 w 4040992"/>
              <a:gd name="connsiteY26" fmla="*/ 3456382 h 4054751"/>
              <a:gd name="connsiteX27" fmla="*/ 763563 w 4040992"/>
              <a:gd name="connsiteY27" fmla="*/ 3624218 h 4054751"/>
              <a:gd name="connsiteX28" fmla="*/ 981739 w 4040992"/>
              <a:gd name="connsiteY28" fmla="*/ 3553204 h 4054751"/>
              <a:gd name="connsiteX29" fmla="*/ 1199915 w 4040992"/>
              <a:gd name="connsiteY29" fmla="*/ 3482190 h 4054751"/>
              <a:gd name="connsiteX30" fmla="*/ 1309002 w 4040992"/>
              <a:gd name="connsiteY30" fmla="*/ 3533675 h 4054751"/>
              <a:gd name="connsiteX31" fmla="*/ 1496775 w 4040992"/>
              <a:gd name="connsiteY31" fmla="*/ 3610951 h 4054751"/>
              <a:gd name="connsiteX32" fmla="*/ 1575441 w 4040992"/>
              <a:gd name="connsiteY32" fmla="*/ 3636740 h 4054751"/>
              <a:gd name="connsiteX33" fmla="*/ 1679415 w 4040992"/>
              <a:gd name="connsiteY33" fmla="*/ 3845702 h 4054751"/>
              <a:gd name="connsiteX34" fmla="*/ 1783371 w 4040992"/>
              <a:gd name="connsiteY34" fmla="*/ 4054682 h 4054751"/>
              <a:gd name="connsiteX35" fmla="*/ 2020444 w 4040992"/>
              <a:gd name="connsiteY35" fmla="*/ 4054682 h 4054751"/>
              <a:gd name="connsiteX36" fmla="*/ 2257518 w 4040992"/>
              <a:gd name="connsiteY36" fmla="*/ 4054682 h 4054751"/>
              <a:gd name="connsiteX37" fmla="*/ 2361251 w 4040992"/>
              <a:gd name="connsiteY37" fmla="*/ 3846167 h 4054751"/>
              <a:gd name="connsiteX38" fmla="*/ 2464985 w 4040992"/>
              <a:gd name="connsiteY38" fmla="*/ 3637654 h 4054751"/>
              <a:gd name="connsiteX39" fmla="*/ 2566180 w 4040992"/>
              <a:gd name="connsiteY39" fmla="*/ 3602491 h 4054751"/>
              <a:gd name="connsiteX40" fmla="*/ 2751674 w 4040992"/>
              <a:gd name="connsiteY40" fmla="*/ 3524769 h 4054751"/>
              <a:gd name="connsiteX41" fmla="*/ 2835954 w 4040992"/>
              <a:gd name="connsiteY41" fmla="*/ 3482190 h 4054751"/>
              <a:gd name="connsiteX42" fmla="*/ 3057965 w 4040992"/>
              <a:gd name="connsiteY42" fmla="*/ 3557769 h 4054751"/>
              <a:gd name="connsiteX43" fmla="*/ 3279994 w 4040992"/>
              <a:gd name="connsiteY43" fmla="*/ 3633349 h 4054751"/>
              <a:gd name="connsiteX44" fmla="*/ 3447183 w 4040992"/>
              <a:gd name="connsiteY44" fmla="*/ 3463537 h 4054751"/>
              <a:gd name="connsiteX45" fmla="*/ 3610018 w 4040992"/>
              <a:gd name="connsiteY45" fmla="*/ 3280645 h 4054751"/>
              <a:gd name="connsiteX46" fmla="*/ 3538336 w 4040992"/>
              <a:gd name="connsiteY46" fmla="*/ 3060671 h 4054751"/>
              <a:gd name="connsiteX47" fmla="*/ 3470990 w 4040992"/>
              <a:gd name="connsiteY47" fmla="*/ 2853778 h 4054751"/>
              <a:gd name="connsiteX48" fmla="*/ 3513695 w 4040992"/>
              <a:gd name="connsiteY48" fmla="*/ 2768249 h 4054751"/>
              <a:gd name="connsiteX49" fmla="*/ 3591361 w 4040992"/>
              <a:gd name="connsiteY49" fmla="*/ 2580958 h 4054751"/>
              <a:gd name="connsiteX50" fmla="*/ 3626322 w 4040992"/>
              <a:gd name="connsiteY50" fmla="*/ 2479180 h 4054751"/>
              <a:gd name="connsiteX51" fmla="*/ 3833622 w 4040992"/>
              <a:gd name="connsiteY51" fmla="*/ 2374829 h 4054751"/>
              <a:gd name="connsiteX52" fmla="*/ 4040941 w 4040992"/>
              <a:gd name="connsiteY52" fmla="*/ 2270498 h 4054751"/>
              <a:gd name="connsiteX53" fmla="*/ 4040941 w 4040992"/>
              <a:gd name="connsiteY53" fmla="*/ 2032076 h 4054751"/>
              <a:gd name="connsiteX54" fmla="*/ 4040941 w 4040992"/>
              <a:gd name="connsiteY54" fmla="*/ 1793636 h 4054751"/>
              <a:gd name="connsiteX55" fmla="*/ 3833622 w 4040992"/>
              <a:gd name="connsiteY55" fmla="*/ 1689304 h 4054751"/>
              <a:gd name="connsiteX56" fmla="*/ 3626322 w 4040992"/>
              <a:gd name="connsiteY56" fmla="*/ 1584954 h 4054751"/>
              <a:gd name="connsiteX57" fmla="*/ 3591361 w 4040992"/>
              <a:gd name="connsiteY57" fmla="*/ 1483194 h 4054751"/>
              <a:gd name="connsiteX58" fmla="*/ 3514066 w 4040992"/>
              <a:gd name="connsiteY58" fmla="*/ 1296630 h 4054751"/>
              <a:gd name="connsiteX59" fmla="*/ 3471732 w 4040992"/>
              <a:gd name="connsiteY59" fmla="*/ 1211846 h 4054751"/>
              <a:gd name="connsiteX60" fmla="*/ 3546766 w 4040992"/>
              <a:gd name="connsiteY60" fmla="*/ 988909 h 4054751"/>
              <a:gd name="connsiteX61" fmla="*/ 3621783 w 4040992"/>
              <a:gd name="connsiteY61" fmla="*/ 765972 h 4054751"/>
              <a:gd name="connsiteX62" fmla="*/ 3449555 w 4040992"/>
              <a:gd name="connsiteY62" fmla="*/ 593683 h 4054751"/>
              <a:gd name="connsiteX63" fmla="*/ 3277326 w 4040992"/>
              <a:gd name="connsiteY63" fmla="*/ 421393 h 4054751"/>
              <a:gd name="connsiteX64" fmla="*/ 3059150 w 4040992"/>
              <a:gd name="connsiteY64" fmla="*/ 496674 h 4054751"/>
              <a:gd name="connsiteX65" fmla="*/ 2840975 w 4040992"/>
              <a:gd name="connsiteY65" fmla="*/ 571956 h 4054751"/>
              <a:gd name="connsiteX66" fmla="*/ 2750859 w 4040992"/>
              <a:gd name="connsiteY66" fmla="*/ 529228 h 4054751"/>
              <a:gd name="connsiteX67" fmla="*/ 2565884 w 4040992"/>
              <a:gd name="connsiteY67" fmla="*/ 454040 h 4054751"/>
              <a:gd name="connsiteX68" fmla="*/ 2471025 w 4040992"/>
              <a:gd name="connsiteY68" fmla="*/ 421561 h 4054751"/>
              <a:gd name="connsiteX69" fmla="*/ 2364142 w 4040992"/>
              <a:gd name="connsiteY69" fmla="*/ 210736 h 4054751"/>
              <a:gd name="connsiteX70" fmla="*/ 2257240 w 4040992"/>
              <a:gd name="connsiteY70" fmla="*/ -70 h 4054751"/>
              <a:gd name="connsiteX71" fmla="*/ 2020315 w 4040992"/>
              <a:gd name="connsiteY71" fmla="*/ -70 h 4054751"/>
              <a:gd name="connsiteX72" fmla="*/ 2020444 w 4040992"/>
              <a:gd name="connsiteY72" fmla="*/ 1321991 h 4054751"/>
              <a:gd name="connsiteX73" fmla="*/ 2329014 w 4040992"/>
              <a:gd name="connsiteY73" fmla="*/ 1388124 h 4054751"/>
              <a:gd name="connsiteX74" fmla="*/ 2709506 w 4040992"/>
              <a:gd name="connsiteY74" fmla="*/ 1850805 h 4054751"/>
              <a:gd name="connsiteX75" fmla="*/ 2709506 w 4040992"/>
              <a:gd name="connsiteY75" fmla="*/ 2213347 h 4054751"/>
              <a:gd name="connsiteX76" fmla="*/ 2205420 w 4040992"/>
              <a:gd name="connsiteY76" fmla="*/ 2723620 h 4054751"/>
              <a:gd name="connsiteX77" fmla="*/ 1873413 w 4040992"/>
              <a:gd name="connsiteY77" fmla="*/ 2732434 h 4054751"/>
              <a:gd name="connsiteX78" fmla="*/ 1517766 w 4040992"/>
              <a:gd name="connsiteY78" fmla="*/ 2537653 h 4054751"/>
              <a:gd name="connsiteX79" fmla="*/ 1580573 w 4040992"/>
              <a:gd name="connsiteY79" fmla="*/ 1470336 h 4054751"/>
              <a:gd name="connsiteX80" fmla="*/ 2020444 w 4040992"/>
              <a:gd name="connsiteY80" fmla="*/ 1321991 h 405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040992" h="4054751">
                <a:moveTo>
                  <a:pt x="1783371" y="-70"/>
                </a:moveTo>
                <a:lnTo>
                  <a:pt x="1679638" y="208425"/>
                </a:lnTo>
                <a:lnTo>
                  <a:pt x="1575904" y="416940"/>
                </a:lnTo>
                <a:lnTo>
                  <a:pt x="1474709" y="452102"/>
                </a:lnTo>
                <a:cubicBezTo>
                  <a:pt x="1419053" y="471438"/>
                  <a:pt x="1335577" y="506406"/>
                  <a:pt x="1289215" y="529824"/>
                </a:cubicBezTo>
                <a:lnTo>
                  <a:pt x="1204935" y="572403"/>
                </a:lnTo>
                <a:lnTo>
                  <a:pt x="983258" y="496954"/>
                </a:lnTo>
                <a:lnTo>
                  <a:pt x="761599" y="421486"/>
                </a:lnTo>
                <a:lnTo>
                  <a:pt x="594762" y="589937"/>
                </a:lnTo>
                <a:lnTo>
                  <a:pt x="427944" y="758407"/>
                </a:lnTo>
                <a:lnTo>
                  <a:pt x="498588" y="977841"/>
                </a:lnTo>
                <a:lnTo>
                  <a:pt x="569250" y="1197274"/>
                </a:lnTo>
                <a:lnTo>
                  <a:pt x="526490" y="1287910"/>
                </a:lnTo>
                <a:cubicBezTo>
                  <a:pt x="502973" y="1337760"/>
                  <a:pt x="469208" y="1421478"/>
                  <a:pt x="451455" y="1473951"/>
                </a:cubicBezTo>
                <a:lnTo>
                  <a:pt x="419181" y="1569357"/>
                </a:lnTo>
                <a:lnTo>
                  <a:pt x="209564" y="1676857"/>
                </a:lnTo>
                <a:lnTo>
                  <a:pt x="-52" y="1784356"/>
                </a:lnTo>
                <a:lnTo>
                  <a:pt x="-52" y="2022666"/>
                </a:lnTo>
                <a:lnTo>
                  <a:pt x="-52" y="2260957"/>
                </a:lnTo>
                <a:lnTo>
                  <a:pt x="207267" y="2365289"/>
                </a:lnTo>
                <a:lnTo>
                  <a:pt x="414567" y="2469639"/>
                </a:lnTo>
                <a:lnTo>
                  <a:pt x="449528" y="2571418"/>
                </a:lnTo>
                <a:cubicBezTo>
                  <a:pt x="468753" y="2627394"/>
                  <a:pt x="503688" y="2711635"/>
                  <a:pt x="527157" y="2758634"/>
                </a:cubicBezTo>
                <a:lnTo>
                  <a:pt x="569825" y="2844089"/>
                </a:lnTo>
                <a:lnTo>
                  <a:pt x="502553" y="3055826"/>
                </a:lnTo>
                <a:cubicBezTo>
                  <a:pt x="465557" y="3172286"/>
                  <a:pt x="433777" y="3272286"/>
                  <a:pt x="431909" y="3278055"/>
                </a:cubicBezTo>
                <a:cubicBezTo>
                  <a:pt x="430041" y="3283824"/>
                  <a:pt x="503900" y="3364076"/>
                  <a:pt x="596041" y="3456382"/>
                </a:cubicBezTo>
                <a:lnTo>
                  <a:pt x="763563" y="3624218"/>
                </a:lnTo>
                <a:lnTo>
                  <a:pt x="981739" y="3553204"/>
                </a:lnTo>
                <a:lnTo>
                  <a:pt x="1199915" y="3482190"/>
                </a:lnTo>
                <a:lnTo>
                  <a:pt x="1309002" y="3533675"/>
                </a:lnTo>
                <a:cubicBezTo>
                  <a:pt x="1369001" y="3561993"/>
                  <a:pt x="1453503" y="3596768"/>
                  <a:pt x="1496775" y="3610951"/>
                </a:cubicBezTo>
                <a:lnTo>
                  <a:pt x="1575441" y="3636740"/>
                </a:lnTo>
                <a:lnTo>
                  <a:pt x="1679415" y="3845702"/>
                </a:lnTo>
                <a:lnTo>
                  <a:pt x="1783371" y="4054682"/>
                </a:lnTo>
                <a:lnTo>
                  <a:pt x="2020444" y="4054682"/>
                </a:lnTo>
                <a:lnTo>
                  <a:pt x="2257518" y="4054682"/>
                </a:lnTo>
                <a:lnTo>
                  <a:pt x="2361251" y="3846167"/>
                </a:lnTo>
                <a:lnTo>
                  <a:pt x="2464985" y="3637654"/>
                </a:lnTo>
                <a:lnTo>
                  <a:pt x="2566180" y="3602491"/>
                </a:lnTo>
                <a:cubicBezTo>
                  <a:pt x="2621836" y="3583155"/>
                  <a:pt x="2705313" y="3548187"/>
                  <a:pt x="2751674" y="3524769"/>
                </a:cubicBezTo>
                <a:lnTo>
                  <a:pt x="2835954" y="3482190"/>
                </a:lnTo>
                <a:lnTo>
                  <a:pt x="3057965" y="3557769"/>
                </a:lnTo>
                <a:lnTo>
                  <a:pt x="3279994" y="3633349"/>
                </a:lnTo>
                <a:lnTo>
                  <a:pt x="3447183" y="3463537"/>
                </a:lnTo>
                <a:cubicBezTo>
                  <a:pt x="3544761" y="3364432"/>
                  <a:pt x="3612553" y="3288279"/>
                  <a:pt x="3610018" y="3280645"/>
                </a:cubicBezTo>
                <a:cubicBezTo>
                  <a:pt x="3607630" y="3273452"/>
                  <a:pt x="3575375" y="3174464"/>
                  <a:pt x="3538336" y="3060671"/>
                </a:cubicBezTo>
                <a:lnTo>
                  <a:pt x="3470990" y="2853778"/>
                </a:lnTo>
                <a:lnTo>
                  <a:pt x="3513695" y="2768249"/>
                </a:lnTo>
                <a:cubicBezTo>
                  <a:pt x="3537185" y="2721208"/>
                  <a:pt x="3572136" y="2636935"/>
                  <a:pt x="3591361" y="2580958"/>
                </a:cubicBezTo>
                <a:lnTo>
                  <a:pt x="3626322" y="2479180"/>
                </a:lnTo>
                <a:lnTo>
                  <a:pt x="3833622" y="2374829"/>
                </a:lnTo>
                <a:lnTo>
                  <a:pt x="4040941" y="2270498"/>
                </a:lnTo>
                <a:lnTo>
                  <a:pt x="4040941" y="2032076"/>
                </a:lnTo>
                <a:lnTo>
                  <a:pt x="4040941" y="1793636"/>
                </a:lnTo>
                <a:lnTo>
                  <a:pt x="3833622" y="1689304"/>
                </a:lnTo>
                <a:lnTo>
                  <a:pt x="3626322" y="1584954"/>
                </a:lnTo>
                <a:lnTo>
                  <a:pt x="3591361" y="1483194"/>
                </a:lnTo>
                <a:cubicBezTo>
                  <a:pt x="3572136" y="1427217"/>
                  <a:pt x="3537350" y="1343259"/>
                  <a:pt x="3514066" y="1296630"/>
                </a:cubicBezTo>
                <a:lnTo>
                  <a:pt x="3471732" y="1211846"/>
                </a:lnTo>
                <a:lnTo>
                  <a:pt x="3546766" y="988909"/>
                </a:lnTo>
                <a:lnTo>
                  <a:pt x="3621783" y="765972"/>
                </a:lnTo>
                <a:lnTo>
                  <a:pt x="3449555" y="593683"/>
                </a:lnTo>
                <a:lnTo>
                  <a:pt x="3277326" y="421393"/>
                </a:lnTo>
                <a:lnTo>
                  <a:pt x="3059150" y="496674"/>
                </a:lnTo>
                <a:lnTo>
                  <a:pt x="2840975" y="571956"/>
                </a:lnTo>
                <a:lnTo>
                  <a:pt x="2750859" y="529228"/>
                </a:lnTo>
                <a:cubicBezTo>
                  <a:pt x="2701295" y="505727"/>
                  <a:pt x="2618057" y="471895"/>
                  <a:pt x="2565884" y="454040"/>
                </a:cubicBezTo>
                <a:lnTo>
                  <a:pt x="2471025" y="421561"/>
                </a:lnTo>
                <a:lnTo>
                  <a:pt x="2364142" y="210736"/>
                </a:lnTo>
                <a:lnTo>
                  <a:pt x="2257240" y="-70"/>
                </a:lnTo>
                <a:lnTo>
                  <a:pt x="2020315" y="-70"/>
                </a:lnTo>
                <a:close/>
                <a:moveTo>
                  <a:pt x="2020444" y="1321991"/>
                </a:moveTo>
                <a:cubicBezTo>
                  <a:pt x="2154608" y="1321991"/>
                  <a:pt x="2221015" y="1336224"/>
                  <a:pt x="2329014" y="1388124"/>
                </a:cubicBezTo>
                <a:cubicBezTo>
                  <a:pt x="2512242" y="1476175"/>
                  <a:pt x="2654356" y="1648990"/>
                  <a:pt x="2709506" y="1850805"/>
                </a:cubicBezTo>
                <a:cubicBezTo>
                  <a:pt x="2732927" y="1936513"/>
                  <a:pt x="2732927" y="2127640"/>
                  <a:pt x="2709506" y="2213347"/>
                </a:cubicBezTo>
                <a:cubicBezTo>
                  <a:pt x="2642083" y="2460071"/>
                  <a:pt x="2447166" y="2657383"/>
                  <a:pt x="2205420" y="2723620"/>
                </a:cubicBezTo>
                <a:cubicBezTo>
                  <a:pt x="2122572" y="2746320"/>
                  <a:pt x="1955248" y="2750756"/>
                  <a:pt x="1873413" y="2732434"/>
                </a:cubicBezTo>
                <a:cubicBezTo>
                  <a:pt x="1737461" y="2701995"/>
                  <a:pt x="1613872" y="2634312"/>
                  <a:pt x="1517766" y="2537653"/>
                </a:cubicBezTo>
                <a:cubicBezTo>
                  <a:pt x="1218474" y="2236635"/>
                  <a:pt x="1248390" y="1728257"/>
                  <a:pt x="1580573" y="1470336"/>
                </a:cubicBezTo>
                <a:cubicBezTo>
                  <a:pt x="1716937" y="1364458"/>
                  <a:pt x="1842874" y="1321991"/>
                  <a:pt x="2020444" y="1321991"/>
                </a:cubicBezTo>
                <a:close/>
              </a:path>
            </a:pathLst>
          </a:custGeom>
          <a:solidFill>
            <a:schemeClr val="bg1"/>
          </a:solidFill>
          <a:ln w="9478" cap="flat">
            <a:noFill/>
            <a:prstDash val="solid"/>
            <a:miter/>
          </a:ln>
        </p:spPr>
        <p:txBody>
          <a:bodyPr rtlCol="0" anchor="ctr"/>
          <a:lstStyle/>
          <a:p>
            <a:endParaRPr lang="en-L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F9B4F-D431-A462-4E1C-230711CD4F1A}"/>
              </a:ext>
            </a:extLst>
          </p:cNvPr>
          <p:cNvSpPr txBox="1"/>
          <p:nvPr/>
        </p:nvSpPr>
        <p:spPr>
          <a:xfrm>
            <a:off x="11687958" y="6407752"/>
            <a:ext cx="67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cs typeface="B Nazanin" panose="00000400000000000000" pitchFamily="2" charset="-78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70646-71FE-1E99-43D6-2287CBE5D16E}"/>
              </a:ext>
            </a:extLst>
          </p:cNvPr>
          <p:cNvSpPr txBox="1"/>
          <p:nvPr/>
        </p:nvSpPr>
        <p:spPr>
          <a:xfrm>
            <a:off x="9098580" y="1248545"/>
            <a:ext cx="271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اکسید روی </a:t>
            </a:r>
            <a:endParaRPr lang="en-US" sz="2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902EE-E1D6-BEED-4500-C005FA210EC8}"/>
              </a:ext>
            </a:extLst>
          </p:cNvPr>
          <p:cNvSpPr txBox="1"/>
          <p:nvPr/>
        </p:nvSpPr>
        <p:spPr>
          <a:xfrm>
            <a:off x="7379531" y="1269637"/>
            <a:ext cx="236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20</a:t>
            </a:r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 گرم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EE928-40B4-10B7-3EEB-FA7945199410}"/>
              </a:ext>
            </a:extLst>
          </p:cNvPr>
          <p:cNvSpPr txBox="1"/>
          <p:nvPr/>
        </p:nvSpPr>
        <p:spPr>
          <a:xfrm>
            <a:off x="2392452" y="1269161"/>
            <a:ext cx="492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محافظت از پوست . ماده موثر . ضد افتاب فیزیکی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D2AEECD-5E51-8D46-463E-536D6902090D}"/>
              </a:ext>
            </a:extLst>
          </p:cNvPr>
          <p:cNvSpPr/>
          <p:nvPr/>
        </p:nvSpPr>
        <p:spPr>
          <a:xfrm flipH="1">
            <a:off x="6560039" y="1445974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F16A71D-C828-7EBC-1BEA-C0C212AAA26D}"/>
              </a:ext>
            </a:extLst>
          </p:cNvPr>
          <p:cNvSpPr/>
          <p:nvPr/>
        </p:nvSpPr>
        <p:spPr>
          <a:xfrm flipH="1">
            <a:off x="8318880" y="1478898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05B68-ADEA-5991-B835-3412963FD5CD}"/>
              </a:ext>
            </a:extLst>
          </p:cNvPr>
          <p:cNvSpPr txBox="1"/>
          <p:nvPr/>
        </p:nvSpPr>
        <p:spPr>
          <a:xfrm>
            <a:off x="9098580" y="2035787"/>
            <a:ext cx="176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پارافین مایع </a:t>
            </a:r>
            <a:endParaRPr lang="en-US" sz="2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74D472-3D22-475E-06FE-152B20FA4D8D}"/>
              </a:ext>
            </a:extLst>
          </p:cNvPr>
          <p:cNvSpPr txBox="1"/>
          <p:nvPr/>
        </p:nvSpPr>
        <p:spPr>
          <a:xfrm>
            <a:off x="7438412" y="2080139"/>
            <a:ext cx="1033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15</a:t>
            </a:r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 گرم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D5B31-F067-8B91-7362-1939E7FC43FF}"/>
              </a:ext>
            </a:extLst>
          </p:cNvPr>
          <p:cNvSpPr txBox="1"/>
          <p:nvPr/>
        </p:nvSpPr>
        <p:spPr>
          <a:xfrm>
            <a:off x="5309111" y="2036883"/>
            <a:ext cx="211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نرم کننده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A8C91-B54D-220A-33C6-094D1FDE952D}"/>
              </a:ext>
            </a:extLst>
          </p:cNvPr>
          <p:cNvSpPr txBox="1"/>
          <p:nvPr/>
        </p:nvSpPr>
        <p:spPr>
          <a:xfrm>
            <a:off x="9178689" y="2735376"/>
            <a:ext cx="113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پماد سفید </a:t>
            </a:r>
            <a:endParaRPr lang="en-US" sz="2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77206-770E-C3CA-16E6-A4F049270C85}"/>
              </a:ext>
            </a:extLst>
          </p:cNvPr>
          <p:cNvSpPr txBox="1"/>
          <p:nvPr/>
        </p:nvSpPr>
        <p:spPr>
          <a:xfrm>
            <a:off x="7390375" y="2728878"/>
            <a:ext cx="142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65</a:t>
            </a:r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 گرم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E0634C-D904-A1B0-9AF2-36BB6E8B726C}"/>
              </a:ext>
            </a:extLst>
          </p:cNvPr>
          <p:cNvSpPr txBox="1"/>
          <p:nvPr/>
        </p:nvSpPr>
        <p:spPr>
          <a:xfrm>
            <a:off x="5419311" y="2748325"/>
            <a:ext cx="120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accent3"/>
                </a:solidFill>
                <a:cs typeface="B Nazanin" panose="00000400000000000000" pitchFamily="2" charset="-78"/>
              </a:rPr>
              <a:t>پایه کرم </a:t>
            </a:r>
            <a:endParaRPr lang="en-US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A7A9BE8-FC4A-2938-E3C0-166149CAF145}"/>
              </a:ext>
            </a:extLst>
          </p:cNvPr>
          <p:cNvSpPr/>
          <p:nvPr/>
        </p:nvSpPr>
        <p:spPr>
          <a:xfrm flipH="1">
            <a:off x="6531140" y="2246329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32F720A-303F-D8A5-BE8D-86B6FF00A3BF}"/>
              </a:ext>
            </a:extLst>
          </p:cNvPr>
          <p:cNvSpPr/>
          <p:nvPr/>
        </p:nvSpPr>
        <p:spPr>
          <a:xfrm flipH="1">
            <a:off x="8298463" y="2242919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AB0E430-F16C-3FC4-05B2-7F2103530A5F}"/>
              </a:ext>
            </a:extLst>
          </p:cNvPr>
          <p:cNvSpPr/>
          <p:nvPr/>
        </p:nvSpPr>
        <p:spPr>
          <a:xfrm flipH="1">
            <a:off x="6599781" y="2917816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5B6CC42-07D9-00B9-4C97-4240A99D9FFB}"/>
              </a:ext>
            </a:extLst>
          </p:cNvPr>
          <p:cNvSpPr/>
          <p:nvPr/>
        </p:nvSpPr>
        <p:spPr>
          <a:xfrm flipH="1">
            <a:off x="8358622" y="2950740"/>
            <a:ext cx="790594" cy="72668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18C775-B1B4-C023-BE2A-96BBAE37668D}"/>
              </a:ext>
            </a:extLst>
          </p:cNvPr>
          <p:cNvSpPr txBox="1"/>
          <p:nvPr/>
        </p:nvSpPr>
        <p:spPr>
          <a:xfrm>
            <a:off x="120939" y="3405847"/>
            <a:ext cx="9071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ابتدا زینک اکسید را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تریتوره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کرده سپس چند قطره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پارافین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مایع اضافه کرده و در ادامه با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پایه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مخلوط میکنیم.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A82D89-ADC0-4629-B190-05BDA65489A5}"/>
              </a:ext>
            </a:extLst>
          </p:cNvPr>
          <p:cNvSpPr txBox="1"/>
          <p:nvPr/>
        </p:nvSpPr>
        <p:spPr>
          <a:xfrm>
            <a:off x="3754490" y="6043518"/>
            <a:ext cx="303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*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 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تریتوره کردن = همگن سازی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0AC6D0-6D29-4E6C-40E3-41294139AE2C}"/>
              </a:ext>
            </a:extLst>
          </p:cNvPr>
          <p:cNvSpPr txBox="1"/>
          <p:nvPr/>
        </p:nvSpPr>
        <p:spPr>
          <a:xfrm>
            <a:off x="4572087" y="4009081"/>
            <a:ext cx="484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محصول اماده شده را در </a:t>
            </a:r>
            <a:r>
              <a:rPr lang="en-US" sz="2000" dirty="0">
                <a:solidFill>
                  <a:srgbClr val="FF0000"/>
                </a:solidFill>
                <a:cs typeface="B Nazanin" panose="00000400000000000000" pitchFamily="2" charset="-78"/>
              </a:rPr>
              <a:t>tube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بسته بندی میکنیم 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4FB5CA5-0477-E49A-CAB1-D3A618712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917" y="3918735"/>
            <a:ext cx="2286505" cy="22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/>
      <p:bldP spid="14" grpId="0"/>
      <p:bldP spid="17" grpId="0" animBg="1"/>
      <p:bldP spid="18" grpId="0" animBg="1"/>
      <p:bldP spid="19" grpId="0"/>
      <p:bldP spid="20" grpId="0"/>
      <p:bldP spid="22" grpId="0"/>
      <p:bldP spid="25" grpId="0" animBg="1"/>
      <p:bldP spid="26" grpId="0" animBg="1"/>
      <p:bldP spid="27" grpId="0" animBg="1"/>
      <p:bldP spid="28" grpId="0" animBg="1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5000"/>
          </a:schemeClr>
        </a:solidFill>
        <a:ln w="762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497</Words>
  <Application>Microsoft Office PowerPoint</Application>
  <PresentationFormat>Widescreen</PresentationFormat>
  <Paragraphs>69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-apple-system</vt:lpstr>
      <vt:lpstr>Arabic Typesetting</vt:lpstr>
      <vt:lpstr>Arial</vt:lpstr>
      <vt:lpstr>Calibri</vt:lpstr>
      <vt:lpstr>Calibri Light</vt:lpstr>
      <vt:lpstr>Helvetica Neue</vt:lpstr>
      <vt:lpstr>Raleway</vt:lpstr>
      <vt:lpstr>Raleway Black</vt:lpstr>
      <vt:lpstr>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 Skill</dc:creator>
  <cp:lastModifiedBy>amirparsa Askarzadeh</cp:lastModifiedBy>
  <cp:revision>14</cp:revision>
  <dcterms:created xsi:type="dcterms:W3CDTF">2020-12-19T18:59:10Z</dcterms:created>
  <dcterms:modified xsi:type="dcterms:W3CDTF">2023-04-17T20:38:26Z</dcterms:modified>
</cp:coreProperties>
</file>