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2"/>
  </p:notesMasterIdLst>
  <p:sldIdLst>
    <p:sldId id="278" r:id="rId2"/>
    <p:sldId id="279" r:id="rId3"/>
    <p:sldId id="280" r:id="rId4"/>
    <p:sldId id="281" r:id="rId5"/>
    <p:sldId id="282" r:id="rId6"/>
    <p:sldId id="288" r:id="rId7"/>
    <p:sldId id="290" r:id="rId8"/>
    <p:sldId id="294" r:id="rId9"/>
    <p:sldId id="292" r:id="rId10"/>
    <p:sldId id="293" r:id="rId11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5478E3-48C3-460F-AAA6-797A33D721A5}" v="926" dt="2023-04-15T22:26:53.561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/>
    <p:restoredTop sz="94609" autoAdjust="0"/>
  </p:normalViewPr>
  <p:slideViewPr>
    <p:cSldViewPr snapToGrid="0" snapToObjects="1">
      <p:cViewPr>
        <p:scale>
          <a:sx n="100" d="100"/>
          <a:sy n="100" d="100"/>
        </p:scale>
        <p:origin x="948" y="25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a fazlali" userId="8b4ab914d5ea2362" providerId="Windows Live" clId="Web-{E65478E3-48C3-460F-AAA6-797A33D721A5}"/>
    <pc:docChg chg="addSld delSld modSld sldOrd">
      <pc:chgData name="mina fazlali" userId="8b4ab914d5ea2362" providerId="Windows Live" clId="Web-{E65478E3-48C3-460F-AAA6-797A33D721A5}" dt="2023-04-15T22:26:53.561" v="890"/>
      <pc:docMkLst>
        <pc:docMk/>
      </pc:docMkLst>
      <pc:sldChg chg="modSp">
        <pc:chgData name="mina fazlali" userId="8b4ab914d5ea2362" providerId="Windows Live" clId="Web-{E65478E3-48C3-460F-AAA6-797A33D721A5}" dt="2023-04-15T21:45:18.885" v="27" actId="20577"/>
        <pc:sldMkLst>
          <pc:docMk/>
          <pc:sldMk cId="2131568492" sldId="278"/>
        </pc:sldMkLst>
        <pc:spChg chg="mod">
          <ac:chgData name="mina fazlali" userId="8b4ab914d5ea2362" providerId="Windows Live" clId="Web-{E65478E3-48C3-460F-AAA6-797A33D721A5}" dt="2023-04-15T21:45:18.885" v="27" actId="20577"/>
          <ac:spMkLst>
            <pc:docMk/>
            <pc:sldMk cId="2131568492" sldId="278"/>
            <ac:spMk id="2" creationId="{516860D9-9D47-C0BB-B2B4-4B6F2B36CFCC}"/>
          </ac:spMkLst>
        </pc:spChg>
        <pc:spChg chg="mod">
          <ac:chgData name="mina fazlali" userId="8b4ab914d5ea2362" providerId="Windows Live" clId="Web-{E65478E3-48C3-460F-AAA6-797A33D721A5}" dt="2023-04-15T21:44:27.289" v="24" actId="20577"/>
          <ac:spMkLst>
            <pc:docMk/>
            <pc:sldMk cId="2131568492" sldId="278"/>
            <ac:spMk id="3" creationId="{86C1060B-300F-3CE3-E5AA-D8E29791C960}"/>
          </ac:spMkLst>
        </pc:spChg>
      </pc:sldChg>
      <pc:sldChg chg="modSp">
        <pc:chgData name="mina fazlali" userId="8b4ab914d5ea2362" providerId="Windows Live" clId="Web-{E65478E3-48C3-460F-AAA6-797A33D721A5}" dt="2023-04-15T21:51:55.898" v="128" actId="1076"/>
        <pc:sldMkLst>
          <pc:docMk/>
          <pc:sldMk cId="3855531800" sldId="279"/>
        </pc:sldMkLst>
        <pc:spChg chg="mod">
          <ac:chgData name="mina fazlali" userId="8b4ab914d5ea2362" providerId="Windows Live" clId="Web-{E65478E3-48C3-460F-AAA6-797A33D721A5}" dt="2023-04-15T21:51:55.898" v="128" actId="1076"/>
          <ac:spMkLst>
            <pc:docMk/>
            <pc:sldMk cId="3855531800" sldId="279"/>
            <ac:spMk id="2" creationId="{85C565E9-D88A-55D3-9D42-BD1C24B6DE9F}"/>
          </ac:spMkLst>
        </pc:spChg>
        <pc:spChg chg="mod">
          <ac:chgData name="mina fazlali" userId="8b4ab914d5ea2362" providerId="Windows Live" clId="Web-{E65478E3-48C3-460F-AAA6-797A33D721A5}" dt="2023-04-15T21:51:50.007" v="126" actId="20577"/>
          <ac:spMkLst>
            <pc:docMk/>
            <pc:sldMk cId="3855531800" sldId="279"/>
            <ac:spMk id="3" creationId="{4D1F66E5-D2D7-172B-46BA-FEBFE092CC7F}"/>
          </ac:spMkLst>
        </pc:spChg>
      </pc:sldChg>
      <pc:sldChg chg="addSp delSp modSp">
        <pc:chgData name="mina fazlali" userId="8b4ab914d5ea2362" providerId="Windows Live" clId="Web-{E65478E3-48C3-460F-AAA6-797A33D721A5}" dt="2023-04-15T22:25:41.731" v="885" actId="20577"/>
        <pc:sldMkLst>
          <pc:docMk/>
          <pc:sldMk cId="979622006" sldId="280"/>
        </pc:sldMkLst>
        <pc:spChg chg="mod">
          <ac:chgData name="mina fazlali" userId="8b4ab914d5ea2362" providerId="Windows Live" clId="Web-{E65478E3-48C3-460F-AAA6-797A33D721A5}" dt="2023-04-15T21:58:06.582" v="161" actId="1076"/>
          <ac:spMkLst>
            <pc:docMk/>
            <pc:sldMk cId="979622006" sldId="280"/>
            <ac:spMk id="2" creationId="{4A940BC6-9DA0-FB4D-8879-DC8B3958C07C}"/>
          </ac:spMkLst>
        </pc:spChg>
        <pc:spChg chg="del mod">
          <ac:chgData name="mina fazlali" userId="8b4ab914d5ea2362" providerId="Windows Live" clId="Web-{E65478E3-48C3-460F-AAA6-797A33D721A5}" dt="2023-04-15T21:57:57.535" v="157"/>
          <ac:spMkLst>
            <pc:docMk/>
            <pc:sldMk cId="979622006" sldId="280"/>
            <ac:spMk id="3" creationId="{1E0B8C4B-3A3C-9FD1-59FB-1666C1F09376}"/>
          </ac:spMkLst>
        </pc:spChg>
        <pc:spChg chg="mod">
          <ac:chgData name="mina fazlali" userId="8b4ab914d5ea2362" providerId="Windows Live" clId="Web-{E65478E3-48C3-460F-AAA6-797A33D721A5}" dt="2023-04-15T22:25:41.731" v="885" actId="20577"/>
          <ac:spMkLst>
            <pc:docMk/>
            <pc:sldMk cId="979622006" sldId="280"/>
            <ac:spMk id="14" creationId="{03571BF2-FCCE-E7A0-736D-9168D2BBFF63}"/>
          </ac:spMkLst>
        </pc:spChg>
        <pc:picChg chg="add del mod">
          <ac:chgData name="mina fazlali" userId="8b4ab914d5ea2362" providerId="Windows Live" clId="Web-{E65478E3-48C3-460F-AAA6-797A33D721A5}" dt="2023-04-15T21:56:35.923" v="145"/>
          <ac:picMkLst>
            <pc:docMk/>
            <pc:sldMk cId="979622006" sldId="280"/>
            <ac:picMk id="4" creationId="{9640F42D-1692-70F1-4593-D5FF6A7A67A9}"/>
          </ac:picMkLst>
        </pc:picChg>
        <pc:picChg chg="add del mod">
          <ac:chgData name="mina fazlali" userId="8b4ab914d5ea2362" providerId="Windows Live" clId="Web-{E65478E3-48C3-460F-AAA6-797A33D721A5}" dt="2023-04-15T21:57:14.471" v="152"/>
          <ac:picMkLst>
            <pc:docMk/>
            <pc:sldMk cId="979622006" sldId="280"/>
            <ac:picMk id="5" creationId="{E43096FA-AAD0-4536-308B-44F7B3FACA9F}"/>
          </ac:picMkLst>
        </pc:picChg>
        <pc:picChg chg="add mod ord">
          <ac:chgData name="mina fazlali" userId="8b4ab914d5ea2362" providerId="Windows Live" clId="Web-{E65478E3-48C3-460F-AAA6-797A33D721A5}" dt="2023-04-15T21:58:08.582" v="162" actId="1076"/>
          <ac:picMkLst>
            <pc:docMk/>
            <pc:sldMk cId="979622006" sldId="280"/>
            <ac:picMk id="6" creationId="{FBBECBA3-B8F7-B68F-DE5E-15334F2588F9}"/>
          </ac:picMkLst>
        </pc:picChg>
      </pc:sldChg>
      <pc:sldChg chg="addSp delSp modSp">
        <pc:chgData name="mina fazlali" userId="8b4ab914d5ea2362" providerId="Windows Live" clId="Web-{E65478E3-48C3-460F-AAA6-797A33D721A5}" dt="2023-04-15T22:01:19.573" v="181" actId="1076"/>
        <pc:sldMkLst>
          <pc:docMk/>
          <pc:sldMk cId="2952923800" sldId="281"/>
        </pc:sldMkLst>
        <pc:spChg chg="mod">
          <ac:chgData name="mina fazlali" userId="8b4ab914d5ea2362" providerId="Windows Live" clId="Web-{E65478E3-48C3-460F-AAA6-797A33D721A5}" dt="2023-04-15T21:59:15.272" v="165" actId="1076"/>
          <ac:spMkLst>
            <pc:docMk/>
            <pc:sldMk cId="2952923800" sldId="281"/>
            <ac:spMk id="2" creationId="{D53B219B-7E3A-7E84-6386-37313F0CFB09}"/>
          </ac:spMkLst>
        </pc:spChg>
        <pc:spChg chg="del mod">
          <ac:chgData name="mina fazlali" userId="8b4ab914d5ea2362" providerId="Windows Live" clId="Web-{E65478E3-48C3-460F-AAA6-797A33D721A5}" dt="2023-04-15T21:59:10.397" v="164"/>
          <ac:spMkLst>
            <pc:docMk/>
            <pc:sldMk cId="2952923800" sldId="281"/>
            <ac:spMk id="3" creationId="{A2E339BF-E6D7-DD0E-AF02-6813852EE723}"/>
          </ac:spMkLst>
        </pc:spChg>
        <pc:picChg chg="add del mod">
          <ac:chgData name="mina fazlali" userId="8b4ab914d5ea2362" providerId="Windows Live" clId="Web-{E65478E3-48C3-460F-AAA6-797A33D721A5}" dt="2023-04-15T22:00:42.087" v="172"/>
          <ac:picMkLst>
            <pc:docMk/>
            <pc:sldMk cId="2952923800" sldId="281"/>
            <ac:picMk id="4" creationId="{EEE67B73-1E33-8B7E-8DA6-A01A03791A4F}"/>
          </ac:picMkLst>
        </pc:picChg>
        <pc:picChg chg="add del mod">
          <ac:chgData name="mina fazlali" userId="8b4ab914d5ea2362" providerId="Windows Live" clId="Web-{E65478E3-48C3-460F-AAA6-797A33D721A5}" dt="2023-04-15T22:00:48.416" v="176"/>
          <ac:picMkLst>
            <pc:docMk/>
            <pc:sldMk cId="2952923800" sldId="281"/>
            <ac:picMk id="5" creationId="{6EB23730-4FFD-754B-3C00-A74E07DA7AAE}"/>
          </ac:picMkLst>
        </pc:picChg>
        <pc:picChg chg="add mod">
          <ac:chgData name="mina fazlali" userId="8b4ab914d5ea2362" providerId="Windows Live" clId="Web-{E65478E3-48C3-460F-AAA6-797A33D721A5}" dt="2023-04-15T22:01:19.573" v="181" actId="1076"/>
          <ac:picMkLst>
            <pc:docMk/>
            <pc:sldMk cId="2952923800" sldId="281"/>
            <ac:picMk id="6" creationId="{3BA9FA63-66F0-8338-7E1C-00BDF226A18C}"/>
          </ac:picMkLst>
        </pc:picChg>
      </pc:sldChg>
      <pc:sldChg chg="modSp">
        <pc:chgData name="mina fazlali" userId="8b4ab914d5ea2362" providerId="Windows Live" clId="Web-{E65478E3-48C3-460F-AAA6-797A33D721A5}" dt="2023-04-15T22:16:35.307" v="650" actId="20577"/>
        <pc:sldMkLst>
          <pc:docMk/>
          <pc:sldMk cId="685681062" sldId="282"/>
        </pc:sldMkLst>
        <pc:spChg chg="mod">
          <ac:chgData name="mina fazlali" userId="8b4ab914d5ea2362" providerId="Windows Live" clId="Web-{E65478E3-48C3-460F-AAA6-797A33D721A5}" dt="2023-04-15T22:16:17.306" v="641" actId="1076"/>
          <ac:spMkLst>
            <pc:docMk/>
            <pc:sldMk cId="685681062" sldId="282"/>
            <ac:spMk id="2" creationId="{FD5E8954-9BCB-7FD9-A210-38DC54382D45}"/>
          </ac:spMkLst>
        </pc:spChg>
        <pc:spChg chg="mod">
          <ac:chgData name="mina fazlali" userId="8b4ab914d5ea2362" providerId="Windows Live" clId="Web-{E65478E3-48C3-460F-AAA6-797A33D721A5}" dt="2023-04-15T22:16:35.307" v="650" actId="20577"/>
          <ac:spMkLst>
            <pc:docMk/>
            <pc:sldMk cId="685681062" sldId="282"/>
            <ac:spMk id="4" creationId="{D2BBD890-6A99-C160-C084-2916E2310718}"/>
          </ac:spMkLst>
        </pc:spChg>
        <pc:spChg chg="mod">
          <ac:chgData name="mina fazlali" userId="8b4ab914d5ea2362" providerId="Windows Live" clId="Web-{E65478E3-48C3-460F-AAA6-797A33D721A5}" dt="2023-04-15T22:16:20.790" v="642" actId="1076"/>
          <ac:spMkLst>
            <pc:docMk/>
            <pc:sldMk cId="685681062" sldId="282"/>
            <ac:spMk id="5" creationId="{EEE736C0-59DE-A4DF-7A05-6F22D48CC0D3}"/>
          </ac:spMkLst>
        </pc:spChg>
        <pc:spChg chg="mod">
          <ac:chgData name="mina fazlali" userId="8b4ab914d5ea2362" providerId="Windows Live" clId="Web-{E65478E3-48C3-460F-AAA6-797A33D721A5}" dt="2023-04-15T22:16:23.947" v="643" actId="1076"/>
          <ac:spMkLst>
            <pc:docMk/>
            <pc:sldMk cId="685681062" sldId="282"/>
            <ac:spMk id="6" creationId="{8E016EE4-D06F-BB48-F27D-14F290F0FE86}"/>
          </ac:spMkLst>
        </pc:spChg>
      </pc:sldChg>
      <pc:sldChg chg="modSp del">
        <pc:chgData name="mina fazlali" userId="8b4ab914d5ea2362" providerId="Windows Live" clId="Web-{E65478E3-48C3-460F-AAA6-797A33D721A5}" dt="2023-04-15T22:01:39.230" v="183"/>
        <pc:sldMkLst>
          <pc:docMk/>
          <pc:sldMk cId="2886474736" sldId="284"/>
        </pc:sldMkLst>
        <pc:spChg chg="mod">
          <ac:chgData name="mina fazlali" userId="8b4ab914d5ea2362" providerId="Windows Live" clId="Web-{E65478E3-48C3-460F-AAA6-797A33D721A5}" dt="2023-04-15T22:01:36.855" v="182" actId="20577"/>
          <ac:spMkLst>
            <pc:docMk/>
            <pc:sldMk cId="2886474736" sldId="284"/>
            <ac:spMk id="2" creationId="{884B311B-3177-0658-3585-6639F26A9BF6}"/>
          </ac:spMkLst>
        </pc:spChg>
      </pc:sldChg>
      <pc:sldChg chg="del">
        <pc:chgData name="mina fazlali" userId="8b4ab914d5ea2362" providerId="Windows Live" clId="Web-{E65478E3-48C3-460F-AAA6-797A33D721A5}" dt="2023-04-15T22:01:46.261" v="184"/>
        <pc:sldMkLst>
          <pc:docMk/>
          <pc:sldMk cId="2011930182" sldId="285"/>
        </pc:sldMkLst>
      </pc:sldChg>
      <pc:sldChg chg="del">
        <pc:chgData name="mina fazlali" userId="8b4ab914d5ea2362" providerId="Windows Live" clId="Web-{E65478E3-48C3-460F-AAA6-797A33D721A5}" dt="2023-04-15T22:01:48.261" v="185"/>
        <pc:sldMkLst>
          <pc:docMk/>
          <pc:sldMk cId="2452269796" sldId="287"/>
        </pc:sldMkLst>
      </pc:sldChg>
      <pc:sldChg chg="modSp ord">
        <pc:chgData name="mina fazlali" userId="8b4ab914d5ea2362" providerId="Windows Live" clId="Web-{E65478E3-48C3-460F-AAA6-797A33D721A5}" dt="2023-04-15T22:26:53.561" v="890"/>
        <pc:sldMkLst>
          <pc:docMk/>
          <pc:sldMk cId="1600494506" sldId="288"/>
        </pc:sldMkLst>
        <pc:spChg chg="mod">
          <ac:chgData name="mina fazlali" userId="8b4ab914d5ea2362" providerId="Windows Live" clId="Web-{E65478E3-48C3-460F-AAA6-797A33D721A5}" dt="2023-04-15T22:03:18.358" v="271" actId="20577"/>
          <ac:spMkLst>
            <pc:docMk/>
            <pc:sldMk cId="1600494506" sldId="288"/>
            <ac:spMk id="24" creationId="{A3BF8E55-B2B9-104D-F277-08902534735D}"/>
          </ac:spMkLst>
        </pc:spChg>
        <pc:spChg chg="mod">
          <ac:chgData name="mina fazlali" userId="8b4ab914d5ea2362" providerId="Windows Live" clId="Web-{E65478E3-48C3-460F-AAA6-797A33D721A5}" dt="2023-04-15T22:02:40.966" v="234" actId="20577"/>
          <ac:spMkLst>
            <pc:docMk/>
            <pc:sldMk cId="1600494506" sldId="288"/>
            <ac:spMk id="25" creationId="{BCE9DA14-62AB-A857-6387-1F5D330B3F36}"/>
          </ac:spMkLst>
        </pc:spChg>
        <pc:spChg chg="mod">
          <ac:chgData name="mina fazlali" userId="8b4ab914d5ea2362" providerId="Windows Live" clId="Web-{E65478E3-48C3-460F-AAA6-797A33D721A5}" dt="2023-04-15T22:03:56.063" v="303" actId="20577"/>
          <ac:spMkLst>
            <pc:docMk/>
            <pc:sldMk cId="1600494506" sldId="288"/>
            <ac:spMk id="26" creationId="{710CB940-D45B-59F1-06E5-9CC94100EF05}"/>
          </ac:spMkLst>
        </pc:spChg>
        <pc:spChg chg="mod">
          <ac:chgData name="mina fazlali" userId="8b4ab914d5ea2362" providerId="Windows Live" clId="Web-{E65478E3-48C3-460F-AAA6-797A33D721A5}" dt="2023-04-15T22:06:05.207" v="437" actId="20577"/>
          <ac:spMkLst>
            <pc:docMk/>
            <pc:sldMk cId="1600494506" sldId="288"/>
            <ac:spMk id="27" creationId="{A0DA38E3-68A2-4FF9-022B-BA0DF832B1DB}"/>
          </ac:spMkLst>
        </pc:spChg>
        <pc:spChg chg="mod">
          <ac:chgData name="mina fazlali" userId="8b4ab914d5ea2362" providerId="Windows Live" clId="Web-{E65478E3-48C3-460F-AAA6-797A33D721A5}" dt="2023-04-15T22:05:26.691" v="367" actId="20577"/>
          <ac:spMkLst>
            <pc:docMk/>
            <pc:sldMk cId="1600494506" sldId="288"/>
            <ac:spMk id="28" creationId="{B72BD1AE-7290-BA6E-18FB-8181C0D13E7C}"/>
          </ac:spMkLst>
        </pc:spChg>
        <pc:spChg chg="mod">
          <ac:chgData name="mina fazlali" userId="8b4ab914d5ea2362" providerId="Windows Live" clId="Web-{E65478E3-48C3-460F-AAA6-797A33D721A5}" dt="2023-04-15T22:25:31.981" v="883" actId="20577"/>
          <ac:spMkLst>
            <pc:docMk/>
            <pc:sldMk cId="1600494506" sldId="288"/>
            <ac:spMk id="373" creationId="{EC015AD8-FC03-181D-1A34-AD00F66C42C2}"/>
          </ac:spMkLst>
        </pc:spChg>
      </pc:sldChg>
      <pc:sldChg chg="del">
        <pc:chgData name="mina fazlali" userId="8b4ab914d5ea2362" providerId="Windows Live" clId="Web-{E65478E3-48C3-460F-AAA6-797A33D721A5}" dt="2023-04-15T22:06:16.755" v="444"/>
        <pc:sldMkLst>
          <pc:docMk/>
          <pc:sldMk cId="2502887943" sldId="289"/>
        </pc:sldMkLst>
      </pc:sldChg>
      <pc:sldChg chg="addSp delSp modSp mod ord modClrScheme chgLayout">
        <pc:chgData name="mina fazlali" userId="8b4ab914d5ea2362" providerId="Windows Live" clId="Web-{E65478E3-48C3-460F-AAA6-797A33D721A5}" dt="2023-04-15T22:26:51.061" v="889"/>
        <pc:sldMkLst>
          <pc:docMk/>
          <pc:sldMk cId="3170280394" sldId="290"/>
        </pc:sldMkLst>
        <pc:spChg chg="mod ord">
          <ac:chgData name="mina fazlali" userId="8b4ab914d5ea2362" providerId="Windows Live" clId="Web-{E65478E3-48C3-460F-AAA6-797A33D721A5}" dt="2023-04-15T22:17:05.604" v="652"/>
          <ac:spMkLst>
            <pc:docMk/>
            <pc:sldMk cId="3170280394" sldId="290"/>
            <ac:spMk id="2" creationId="{86B309B0-6209-D3D0-9D5E-308B9F6E7303}"/>
          </ac:spMkLst>
        </pc:spChg>
        <pc:spChg chg="add del mod">
          <ac:chgData name="mina fazlali" userId="8b4ab914d5ea2362" providerId="Windows Live" clId="Web-{E65478E3-48C3-460F-AAA6-797A33D721A5}" dt="2023-04-15T22:07:39.461" v="518"/>
          <ac:spMkLst>
            <pc:docMk/>
            <pc:sldMk cId="3170280394" sldId="290"/>
            <ac:spMk id="4" creationId="{41144807-CEF4-6572-C39A-9B1F7693E5BC}"/>
          </ac:spMkLst>
        </pc:spChg>
        <pc:spChg chg="add del mod">
          <ac:chgData name="mina fazlali" userId="8b4ab914d5ea2362" providerId="Windows Live" clId="Web-{E65478E3-48C3-460F-AAA6-797A33D721A5}" dt="2023-04-15T22:07:37.757" v="517"/>
          <ac:spMkLst>
            <pc:docMk/>
            <pc:sldMk cId="3170280394" sldId="290"/>
            <ac:spMk id="6" creationId="{13FBA37A-2192-D4E2-9184-3A516989A4B3}"/>
          </ac:spMkLst>
        </pc:spChg>
        <pc:spChg chg="mod ord">
          <ac:chgData name="mina fazlali" userId="8b4ab914d5ea2362" providerId="Windows Live" clId="Web-{E65478E3-48C3-460F-AAA6-797A33D721A5}" dt="2023-04-15T22:17:05.604" v="652"/>
          <ac:spMkLst>
            <pc:docMk/>
            <pc:sldMk cId="3170280394" sldId="290"/>
            <ac:spMk id="11" creationId="{A2C39DD0-CD86-2929-7808-58D17FC2C0A6}"/>
          </ac:spMkLst>
        </pc:spChg>
        <pc:spChg chg="mod ord">
          <ac:chgData name="mina fazlali" userId="8b4ab914d5ea2362" providerId="Windows Live" clId="Web-{E65478E3-48C3-460F-AAA6-797A33D721A5}" dt="2023-04-15T22:17:05.604" v="652"/>
          <ac:spMkLst>
            <pc:docMk/>
            <pc:sldMk cId="3170280394" sldId="290"/>
            <ac:spMk id="12" creationId="{CE3C1BFF-2275-1E7D-0604-E6F5CFEC01F6}"/>
          </ac:spMkLst>
        </pc:spChg>
        <pc:spChg chg="del">
          <ac:chgData name="mina fazlali" userId="8b4ab914d5ea2362" providerId="Windows Live" clId="Web-{E65478E3-48C3-460F-AAA6-797A33D721A5}" dt="2023-04-15T22:07:36.070" v="516"/>
          <ac:spMkLst>
            <pc:docMk/>
            <pc:sldMk cId="3170280394" sldId="290"/>
            <ac:spMk id="13" creationId="{F618F075-837C-1005-19D6-8DC90759CD53}"/>
          </ac:spMkLst>
        </pc:spChg>
        <pc:spChg chg="del mod">
          <ac:chgData name="mina fazlali" userId="8b4ab914d5ea2362" providerId="Windows Live" clId="Web-{E65478E3-48C3-460F-AAA6-797A33D721A5}" dt="2023-04-15T22:07:34.554" v="515"/>
          <ac:spMkLst>
            <pc:docMk/>
            <pc:sldMk cId="3170280394" sldId="290"/>
            <ac:spMk id="14" creationId="{DD1D0BF9-FCAA-67DA-79AB-E6E7E6D2B6A1}"/>
          </ac:spMkLst>
        </pc:spChg>
        <pc:spChg chg="mod ord">
          <ac:chgData name="mina fazlali" userId="8b4ab914d5ea2362" providerId="Windows Live" clId="Web-{E65478E3-48C3-460F-AAA6-797A33D721A5}" dt="2023-04-15T22:17:05.604" v="652"/>
          <ac:spMkLst>
            <pc:docMk/>
            <pc:sldMk cId="3170280394" sldId="290"/>
            <ac:spMk id="25" creationId="{5058AE03-D409-0714-CCED-4548A9C92023}"/>
          </ac:spMkLst>
        </pc:spChg>
      </pc:sldChg>
      <pc:sldChg chg="modSp add del">
        <pc:chgData name="mina fazlali" userId="8b4ab914d5ea2362" providerId="Windows Live" clId="Web-{E65478E3-48C3-460F-AAA6-797A33D721A5}" dt="2023-04-15T22:09:58.793" v="573"/>
        <pc:sldMkLst>
          <pc:docMk/>
          <pc:sldMk cId="249904479" sldId="291"/>
        </pc:sldMkLst>
        <pc:spChg chg="mod">
          <ac:chgData name="mina fazlali" userId="8b4ab914d5ea2362" providerId="Windows Live" clId="Web-{E65478E3-48C3-460F-AAA6-797A33D721A5}" dt="2023-04-15T22:08:52.666" v="550" actId="20577"/>
          <ac:spMkLst>
            <pc:docMk/>
            <pc:sldMk cId="249904479" sldId="291"/>
            <ac:spMk id="5" creationId="{C371CEB5-0F43-BA22-C4E7-3A84E631DA11}"/>
          </ac:spMkLst>
        </pc:spChg>
      </pc:sldChg>
      <pc:sldChg chg="modSp">
        <pc:chgData name="mina fazlali" userId="8b4ab914d5ea2362" providerId="Windows Live" clId="Web-{E65478E3-48C3-460F-AAA6-797A33D721A5}" dt="2023-04-15T22:25:24.230" v="881" actId="20577"/>
        <pc:sldMkLst>
          <pc:docMk/>
          <pc:sldMk cId="94818171" sldId="292"/>
        </pc:sldMkLst>
        <pc:spChg chg="mod">
          <ac:chgData name="mina fazlali" userId="8b4ab914d5ea2362" providerId="Windows Live" clId="Web-{E65478E3-48C3-460F-AAA6-797A33D721A5}" dt="2023-04-15T22:19:09.562" v="688" actId="20577"/>
          <ac:spMkLst>
            <pc:docMk/>
            <pc:sldMk cId="94818171" sldId="292"/>
            <ac:spMk id="2" creationId="{B83F7D2E-080D-DBDD-73C4-3C38A2B77908}"/>
          </ac:spMkLst>
        </pc:spChg>
        <pc:spChg chg="mod">
          <ac:chgData name="mina fazlali" userId="8b4ab914d5ea2362" providerId="Windows Live" clId="Web-{E65478E3-48C3-460F-AAA6-797A33D721A5}" dt="2023-04-15T22:25:11.089" v="866" actId="20577"/>
          <ac:spMkLst>
            <pc:docMk/>
            <pc:sldMk cId="94818171" sldId="292"/>
            <ac:spMk id="3" creationId="{2BE8FDE3-DBA4-6A04-C75D-E56FE92EF368}"/>
          </ac:spMkLst>
        </pc:spChg>
        <pc:spChg chg="mod">
          <ac:chgData name="mina fazlali" userId="8b4ab914d5ea2362" providerId="Windows Live" clId="Web-{E65478E3-48C3-460F-AAA6-797A33D721A5}" dt="2023-04-15T22:25:24.230" v="881" actId="20577"/>
          <ac:spMkLst>
            <pc:docMk/>
            <pc:sldMk cId="94818171" sldId="292"/>
            <ac:spMk id="4" creationId="{D5BA2433-990B-A170-369A-3DF4A9B33BFA}"/>
          </ac:spMkLst>
        </pc:spChg>
      </pc:sldChg>
      <pc:sldChg chg="modSp">
        <pc:chgData name="mina fazlali" userId="8b4ab914d5ea2362" providerId="Windows Live" clId="Web-{E65478E3-48C3-460F-AAA6-797A33D721A5}" dt="2023-04-15T22:11:47.500" v="625" actId="14100"/>
        <pc:sldMkLst>
          <pc:docMk/>
          <pc:sldMk cId="1003962426" sldId="293"/>
        </pc:sldMkLst>
        <pc:spChg chg="mod">
          <ac:chgData name="mina fazlali" userId="8b4ab914d5ea2362" providerId="Windows Live" clId="Web-{E65478E3-48C3-460F-AAA6-797A33D721A5}" dt="2023-04-15T22:09:24.995" v="571" actId="20577"/>
          <ac:spMkLst>
            <pc:docMk/>
            <pc:sldMk cId="1003962426" sldId="293"/>
            <ac:spMk id="2" creationId="{800AB426-5B7C-607E-D413-5D2C9495CC0A}"/>
          </ac:spMkLst>
        </pc:spChg>
        <pc:spChg chg="mod">
          <ac:chgData name="mina fazlali" userId="8b4ab914d5ea2362" providerId="Windows Live" clId="Web-{E65478E3-48C3-460F-AAA6-797A33D721A5}" dt="2023-04-15T22:11:47.500" v="625" actId="14100"/>
          <ac:spMkLst>
            <pc:docMk/>
            <pc:sldMk cId="1003962426" sldId="293"/>
            <ac:spMk id="3" creationId="{B787DFD8-D262-D485-B1F2-817C5A0928C5}"/>
          </ac:spMkLst>
        </pc:spChg>
      </pc:sldChg>
      <pc:sldChg chg="modSp new">
        <pc:chgData name="mina fazlali" userId="8b4ab914d5ea2362" providerId="Windows Live" clId="Web-{E65478E3-48C3-460F-AAA6-797A33D721A5}" dt="2023-04-15T22:26:20.545" v="886" actId="1076"/>
        <pc:sldMkLst>
          <pc:docMk/>
          <pc:sldMk cId="1437650664" sldId="294"/>
        </pc:sldMkLst>
        <pc:spChg chg="mod">
          <ac:chgData name="mina fazlali" userId="8b4ab914d5ea2362" providerId="Windows Live" clId="Web-{E65478E3-48C3-460F-AAA6-797A33D721A5}" dt="2023-04-15T22:19:45.297" v="695" actId="1076"/>
          <ac:spMkLst>
            <pc:docMk/>
            <pc:sldMk cId="1437650664" sldId="294"/>
            <ac:spMk id="2" creationId="{B1C499E1-0ACE-C9BF-7A14-FE0439CA5889}"/>
          </ac:spMkLst>
        </pc:spChg>
        <pc:spChg chg="mod">
          <ac:chgData name="mina fazlali" userId="8b4ab914d5ea2362" providerId="Windows Live" clId="Web-{E65478E3-48C3-460F-AAA6-797A33D721A5}" dt="2023-04-15T22:26:20.545" v="886" actId="1076"/>
          <ac:spMkLst>
            <pc:docMk/>
            <pc:sldMk cId="1437650664" sldId="294"/>
            <ac:spMk id="3" creationId="{FB7C7E1C-141D-6478-72E0-8469884DC43F}"/>
          </ac:spMkLst>
        </pc:spChg>
      </pc:sldChg>
      <pc:sldChg chg="new del">
        <pc:chgData name="mina fazlali" userId="8b4ab914d5ea2362" providerId="Windows Live" clId="Web-{E65478E3-48C3-460F-AAA6-797A33D721A5}" dt="2023-04-15T22:17:18.355" v="654"/>
        <pc:sldMkLst>
          <pc:docMk/>
          <pc:sldMk cId="3930216499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ea typeface="MingLiU_HKSCS"/>
                <a:cs typeface="Angsana New"/>
              </a:rPr>
              <a:t>شمع</a:t>
            </a:r>
            <a:r>
              <a:rPr lang="en-US" dirty="0">
                <a:ea typeface="MingLiU_HKSCS"/>
                <a:cs typeface="Angsana New"/>
              </a:rPr>
              <a:t> </a:t>
            </a:r>
            <a:r>
              <a:rPr lang="en-US" dirty="0" err="1">
                <a:ea typeface="MingLiU_HKSCS"/>
                <a:cs typeface="Angsana New"/>
              </a:rPr>
              <a:t>های</a:t>
            </a:r>
            <a:r>
              <a:rPr lang="en-US" dirty="0">
                <a:ea typeface="MingLiU_HKSCS"/>
                <a:cs typeface="Angsana New"/>
              </a:rPr>
              <a:t> </a:t>
            </a:r>
            <a:r>
              <a:rPr lang="en-US" dirty="0" err="1">
                <a:ea typeface="MingLiU_HKSCS"/>
                <a:cs typeface="Angsana New"/>
              </a:rPr>
              <a:t>تزئینی</a:t>
            </a:r>
            <a:endParaRPr lang="en-US">
              <a:ea typeface="MingLiU_HKSCS"/>
              <a:cs typeface="Angsana New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 err="1"/>
              <a:t>نجفی</a:t>
            </a:r>
            <a:r>
              <a:rPr lang="en-US" dirty="0"/>
              <a:t> - </a:t>
            </a:r>
            <a:r>
              <a:rPr lang="en-US" dirty="0" err="1"/>
              <a:t>سیدحسینخانی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0959" y="2846832"/>
            <a:ext cx="7418946" cy="2176272"/>
          </a:xfrm>
        </p:spPr>
        <p:txBody>
          <a:bodyPr vert="horz" lIns="91440" tIns="0" rIns="91440" bIns="0" rtlCol="0" anchor="t">
            <a:noAutofit/>
          </a:bodyPr>
          <a:lstStyle/>
          <a:p>
            <a:r>
              <a:rPr lang="en-US" dirty="0" err="1"/>
              <a:t>Ahmadreza</a:t>
            </a:r>
            <a:r>
              <a:rPr lang="en-US" dirty="0"/>
              <a:t> </a:t>
            </a:r>
            <a:r>
              <a:rPr lang="en-US" dirty="0" err="1"/>
              <a:t>najafi</a:t>
            </a:r>
            <a:r>
              <a:rPr lang="en-US" dirty="0"/>
              <a:t> – </a:t>
            </a:r>
            <a:r>
              <a:rPr lang="en-US" dirty="0" err="1"/>
              <a:t>seyed</a:t>
            </a:r>
            <a:r>
              <a:rPr lang="en-US" dirty="0"/>
              <a:t> </a:t>
            </a:r>
            <a:r>
              <a:rPr lang="en-US" dirty="0" err="1"/>
              <a:t>alireza</a:t>
            </a:r>
            <a:r>
              <a:rPr lang="en-US" dirty="0"/>
              <a:t> </a:t>
            </a:r>
            <a:r>
              <a:rPr lang="en-US" dirty="0" err="1"/>
              <a:t>seyed</a:t>
            </a:r>
            <a:r>
              <a:rPr lang="en-US" dirty="0"/>
              <a:t> </a:t>
            </a:r>
            <a:r>
              <a:rPr lang="en-US" dirty="0" err="1"/>
              <a:t>hodeinkhani</a:t>
            </a:r>
            <a:r>
              <a:rPr lang="en-US" dirty="0"/>
              <a:t> </a:t>
            </a:r>
          </a:p>
          <a:p>
            <a:r>
              <a:rPr lang="en-US" dirty="0"/>
              <a:t>ahmadrezanajafi1386@gmail.com</a:t>
            </a:r>
            <a:endParaRPr lang="en-US" dirty="0">
              <a:cs typeface="Sabon Next LT"/>
            </a:endParaRPr>
          </a:p>
          <a:p>
            <a:r>
              <a:rPr lang="en-US" dirty="0">
                <a:ea typeface="+mn-lt"/>
                <a:cs typeface="+mn-lt"/>
              </a:rPr>
              <a:t>alirezaseyedkhani.12@gmail.com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395" y="1863206"/>
            <a:ext cx="5693664" cy="768096"/>
          </a:xfrm>
        </p:spPr>
        <p:txBody>
          <a:bodyPr/>
          <a:lstStyle/>
          <a:p>
            <a:r>
              <a:rPr lang="en-US" dirty="0">
                <a:latin typeface="Arial Black"/>
                <a:ea typeface="Arial Regular"/>
              </a:rPr>
              <a:t>Vision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dirty="0" err="1"/>
              <a:t>ویژن</a:t>
            </a:r>
            <a:r>
              <a:rPr lang="en-US" dirty="0"/>
              <a:t> </a:t>
            </a:r>
            <a:r>
              <a:rPr lang="en-US" dirty="0" err="1"/>
              <a:t>ما</a:t>
            </a:r>
            <a:r>
              <a:rPr lang="en-US" dirty="0"/>
              <a:t> </a:t>
            </a:r>
            <a:r>
              <a:rPr lang="en-US" dirty="0" err="1"/>
              <a:t>برای</a:t>
            </a:r>
            <a:r>
              <a:rPr lang="en-US" dirty="0"/>
              <a:t> 10 </a:t>
            </a:r>
            <a:r>
              <a:rPr lang="en-US" dirty="0" err="1"/>
              <a:t>سال</a:t>
            </a:r>
            <a:r>
              <a:rPr lang="en-US" dirty="0"/>
              <a:t> </a:t>
            </a:r>
            <a:r>
              <a:rPr lang="en-US" dirty="0" err="1"/>
              <a:t>دیگر</a:t>
            </a:r>
            <a:r>
              <a:rPr lang="en-US" dirty="0"/>
              <a:t> </a:t>
            </a:r>
            <a:r>
              <a:rPr lang="en-US" dirty="0" err="1"/>
              <a:t>این</a:t>
            </a:r>
            <a:r>
              <a:rPr lang="en-US" dirty="0"/>
              <a:t> </a:t>
            </a:r>
            <a:r>
              <a:rPr lang="en-US" dirty="0" err="1"/>
              <a:t>است</a:t>
            </a:r>
            <a:r>
              <a:rPr lang="en-US" dirty="0"/>
              <a:t>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برد</a:t>
            </a:r>
            <a:r>
              <a:rPr lang="en-US" dirty="0"/>
              <a:t> </a:t>
            </a:r>
            <a:r>
              <a:rPr lang="en-US" dirty="0" err="1"/>
              <a:t>خود</a:t>
            </a:r>
            <a:r>
              <a:rPr lang="en-US" dirty="0"/>
              <a:t> </a:t>
            </a:r>
            <a:r>
              <a:rPr lang="en-US" dirty="0" err="1"/>
              <a:t>را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عنوان</a:t>
            </a:r>
            <a:r>
              <a:rPr lang="en-US" dirty="0"/>
              <a:t> </a:t>
            </a:r>
            <a:r>
              <a:rPr lang="en-US" dirty="0" err="1"/>
              <a:t>یک</a:t>
            </a:r>
            <a:r>
              <a:rPr lang="en-US" dirty="0"/>
              <a:t> </a:t>
            </a:r>
            <a:r>
              <a:rPr lang="en-US" dirty="0" err="1"/>
              <a:t>برند</a:t>
            </a:r>
            <a:r>
              <a:rPr lang="en-US" dirty="0"/>
              <a:t> </a:t>
            </a:r>
            <a:r>
              <a:rPr lang="en-US" dirty="0" err="1"/>
              <a:t>مطرح</a:t>
            </a:r>
            <a:r>
              <a:rPr lang="en-US" dirty="0"/>
              <a:t> </a:t>
            </a:r>
            <a:r>
              <a:rPr lang="en-US" dirty="0" err="1"/>
              <a:t>درزمینه</a:t>
            </a:r>
            <a:r>
              <a:rPr lang="en-US" dirty="0"/>
              <a:t> </a:t>
            </a:r>
            <a:r>
              <a:rPr lang="en-US" dirty="0" err="1"/>
              <a:t>تولیدات</a:t>
            </a:r>
            <a:r>
              <a:rPr lang="en-US" dirty="0"/>
              <a:t> </a:t>
            </a:r>
            <a:r>
              <a:rPr lang="en-US" dirty="0" err="1"/>
              <a:t>شمع</a:t>
            </a:r>
            <a:r>
              <a:rPr lang="en-US" dirty="0"/>
              <a:t> </a:t>
            </a:r>
            <a:r>
              <a:rPr lang="en-US" dirty="0" err="1"/>
              <a:t>برسانیم</a:t>
            </a:r>
            <a:endParaRPr lang="en-US" dirty="0" err="1">
              <a:cs typeface="Sabon Next LT"/>
            </a:endParaRPr>
          </a:p>
          <a:p>
            <a:pPr algn="r"/>
            <a:endParaRPr lang="en-US" dirty="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943" y="810366"/>
            <a:ext cx="6766560" cy="768096"/>
          </a:xfrm>
        </p:spPr>
        <p:txBody>
          <a:bodyPr/>
          <a:lstStyle/>
          <a:p>
            <a:r>
              <a:rPr lang="en-US" b="0" dirty="0">
                <a:ea typeface="+mj-lt"/>
                <a:cs typeface="+mj-lt"/>
              </a:rPr>
              <a:t>business model</a:t>
            </a:r>
            <a:endParaRPr lang="en-US" dirty="0"/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BECBA3-B8F7-B68F-DE5E-15334F258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6763" y="1713129"/>
            <a:ext cx="7878959" cy="4727735"/>
          </a:xfr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شمع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سازی</a:t>
            </a:r>
            <a:r>
              <a:rPr lang="en-US" dirty="0">
                <a:latin typeface="Arial"/>
                <a:cs typeface="Arial"/>
              </a:rPr>
              <a:t> - </a:t>
            </a:r>
            <a:r>
              <a:rPr lang="en-US" dirty="0" err="1">
                <a:latin typeface="Arial"/>
                <a:cs typeface="Arial"/>
              </a:rPr>
              <a:t>بیستمین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دوره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جوانه</a:t>
            </a:r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17" y="728472"/>
            <a:ext cx="640080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PRIMARY GOALS</a:t>
            </a:r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BA9FA63-66F0-8338-7E1C-00BDF226A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853" y="1889720"/>
            <a:ext cx="7099538" cy="39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252" y="1878143"/>
            <a:ext cx="7013448" cy="1627632"/>
          </a:xfrm>
        </p:spPr>
        <p:txBody>
          <a:bodyPr/>
          <a:lstStyle/>
          <a:p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من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متقاعد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شده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ام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که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حدود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نیمی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از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چیزی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که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کارآفرینان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موفق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را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از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کارآفرینان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غیرموفق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جدا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می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کند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،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پشتکار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خالص</a:t>
            </a:r>
            <a:r>
              <a:rPr lang="en-US" sz="3600" b="0" dirty="0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 </a:t>
            </a:r>
            <a:r>
              <a:rPr lang="en-US" sz="3600" b="0" dirty="0" err="1">
                <a:solidFill>
                  <a:srgbClr val="202C8F"/>
                </a:solidFill>
                <a:latin typeface="Arial Black"/>
                <a:ea typeface="MingLiU_HKSCS"/>
                <a:cs typeface="Arial"/>
              </a:rPr>
              <a:t>است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016EE4-D06F-BB48-F27D-14F290F0FE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5012" y="1394776"/>
            <a:ext cx="768096" cy="1627632"/>
          </a:xfrm>
        </p:spPr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875" y="4854815"/>
            <a:ext cx="3932238" cy="58896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err="1"/>
              <a:t>استیو</a:t>
            </a:r>
            <a:r>
              <a:rPr lang="en-US" dirty="0"/>
              <a:t> </a:t>
            </a:r>
            <a:r>
              <a:rPr lang="en-US" dirty="0" err="1"/>
              <a:t>جابز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36C0-59DE-A4DF-7A05-6F22D48CC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5597" y="2691959"/>
            <a:ext cx="768096" cy="1627632"/>
          </a:xfrm>
        </p:spPr>
        <p:txBody>
          <a:bodyPr/>
          <a:lstStyle/>
          <a:p>
            <a:r>
              <a:rPr lang="en-US" dirty="0"/>
              <a:t>”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PRODUCT LAUNCH </a:t>
            </a:r>
          </a:p>
        </p:txBody>
      </p:sp>
      <p:sp>
        <p:nvSpPr>
          <p:cNvPr id="373" name="Footer Placeholder 372">
            <a:extLst>
              <a:ext uri="{FF2B5EF4-FFF2-40B4-BE49-F238E27FC236}">
                <a16:creationId xmlns:a16="http://schemas.microsoft.com/office/drawing/2014/main" id="{EC015AD8-FC03-181D-1A34-AD00F66C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شمع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سازی</a:t>
            </a:r>
            <a:r>
              <a:rPr lang="en-US" dirty="0">
                <a:latin typeface="Arial"/>
                <a:cs typeface="Arial"/>
              </a:rPr>
              <a:t> - </a:t>
            </a:r>
            <a:r>
              <a:rPr lang="en-US" dirty="0" err="1">
                <a:latin typeface="Arial"/>
                <a:cs typeface="Arial"/>
              </a:rPr>
              <a:t>بیستمین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دوره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جوانه</a:t>
            </a:r>
            <a:endParaRPr lang="en-US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374" name="Slide Number Placeholder 373">
            <a:extLst>
              <a:ext uri="{FF2B5EF4-FFF2-40B4-BE49-F238E27FC236}">
                <a16:creationId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PLANNING</a:t>
            </a:r>
          </a:p>
        </p:txBody>
      </p:sp>
      <p:pic>
        <p:nvPicPr>
          <p:cNvPr id="292" name="Picture Placeholder 291" descr="checklist icon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/>
          <a:stretch/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فروش</a:t>
            </a:r>
            <a:r>
              <a:rPr lang="en-US" dirty="0"/>
              <a:t> </a:t>
            </a:r>
            <a:r>
              <a:rPr lang="en-US" dirty="0" err="1"/>
              <a:t>آنلاین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صورت</a:t>
            </a:r>
            <a:r>
              <a:rPr lang="en-US" dirty="0"/>
              <a:t> </a:t>
            </a:r>
            <a:r>
              <a:rPr lang="en-US" dirty="0" err="1"/>
              <a:t>خرده</a:t>
            </a:r>
            <a:r>
              <a:rPr lang="en-US" dirty="0"/>
              <a:t> و </a:t>
            </a:r>
            <a:r>
              <a:rPr lang="en-US" dirty="0" err="1"/>
              <a:t>فروش</a:t>
            </a:r>
            <a:r>
              <a:rPr lang="en-US" dirty="0"/>
              <a:t> </a:t>
            </a:r>
            <a:r>
              <a:rPr lang="en-US" dirty="0" err="1"/>
              <a:t>حضوری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صورت</a:t>
            </a:r>
            <a:r>
              <a:rPr lang="en-US" dirty="0"/>
              <a:t> </a:t>
            </a:r>
            <a:r>
              <a:rPr lang="en-US" dirty="0" err="1"/>
              <a:t>عمده</a:t>
            </a:r>
            <a:r>
              <a:rPr lang="en-US" dirty="0"/>
              <a:t> 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MARKETING</a:t>
            </a:r>
          </a:p>
          <a:p>
            <a:endParaRPr lang="en-US" dirty="0"/>
          </a:p>
        </p:txBody>
      </p:sp>
      <p:pic>
        <p:nvPicPr>
          <p:cNvPr id="290" name="Picture Placeholder 289" descr="person with loud speaker icon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/>
          <a:srcRect t="113" b="113"/>
          <a:stretch/>
        </p:blipFill>
        <p:spPr/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بازرا</a:t>
            </a:r>
            <a:r>
              <a:rPr lang="en-US" dirty="0"/>
              <a:t> </a:t>
            </a:r>
            <a:r>
              <a:rPr lang="en-US" dirty="0" err="1"/>
              <a:t>یابی</a:t>
            </a:r>
            <a:r>
              <a:rPr lang="en-US" dirty="0"/>
              <a:t> </a:t>
            </a:r>
            <a:r>
              <a:rPr lang="en-US" dirty="0" err="1"/>
              <a:t>از</a:t>
            </a:r>
            <a:r>
              <a:rPr lang="en-US" dirty="0"/>
              <a:t> </a:t>
            </a:r>
            <a:r>
              <a:rPr lang="en-US" dirty="0" err="1"/>
              <a:t>طریق</a:t>
            </a:r>
            <a:r>
              <a:rPr lang="en-US" dirty="0"/>
              <a:t> </a:t>
            </a:r>
            <a:r>
              <a:rPr lang="en-US" dirty="0" err="1"/>
              <a:t>صفحات</a:t>
            </a:r>
            <a:r>
              <a:rPr lang="en-US" dirty="0"/>
              <a:t> </a:t>
            </a:r>
            <a:r>
              <a:rPr lang="en-US" dirty="0" err="1"/>
              <a:t>مجازی</a:t>
            </a:r>
            <a:r>
              <a:rPr lang="en-US" dirty="0"/>
              <a:t> و </a:t>
            </a:r>
            <a:r>
              <a:rPr lang="en-US" dirty="0" err="1"/>
              <a:t>مغازه</a:t>
            </a:r>
            <a:r>
              <a:rPr lang="en-US" dirty="0"/>
              <a:t> </a:t>
            </a:r>
            <a:r>
              <a:rPr lang="en-US" dirty="0" err="1"/>
              <a:t>داران</a:t>
            </a:r>
            <a:r>
              <a:rPr lang="en-US" dirty="0"/>
              <a:t> </a:t>
            </a:r>
            <a:r>
              <a:rPr lang="en-US" dirty="0" err="1"/>
              <a:t>سطح</a:t>
            </a:r>
            <a:r>
              <a:rPr lang="en-US" dirty="0"/>
              <a:t> </a:t>
            </a:r>
            <a:r>
              <a:rPr lang="en-US" dirty="0" err="1"/>
              <a:t>شهر</a:t>
            </a:r>
            <a:endParaRPr lang="en-US" dirty="0" err="1">
              <a:cs typeface="Sabon Next 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  <a:p>
            <a:endParaRPr lang="en-US" dirty="0"/>
          </a:p>
        </p:txBody>
      </p:sp>
      <p:pic>
        <p:nvPicPr>
          <p:cNvPr id="288" name="Picture Placeholder 287" descr="blueprint icon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/>
          <a:srcRect t="431" b="431"/>
          <a:stretch/>
        </p:blipFill>
        <p:spPr/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فروش</a:t>
            </a:r>
            <a:r>
              <a:rPr lang="en-US" dirty="0"/>
              <a:t> </a:t>
            </a:r>
            <a:r>
              <a:rPr lang="en-US" dirty="0" err="1"/>
              <a:t>در</a:t>
            </a:r>
            <a:r>
              <a:rPr lang="en-US" dirty="0"/>
              <a:t> </a:t>
            </a:r>
            <a:r>
              <a:rPr lang="en-US" dirty="0" err="1"/>
              <a:t>دیوار</a:t>
            </a:r>
            <a:r>
              <a:rPr lang="en-US" dirty="0"/>
              <a:t> و </a:t>
            </a:r>
            <a:r>
              <a:rPr lang="en-US" dirty="0" err="1"/>
              <a:t>کانال</a:t>
            </a:r>
            <a:r>
              <a:rPr lang="en-US" dirty="0"/>
              <a:t> </a:t>
            </a:r>
            <a:r>
              <a:rPr lang="en-US" dirty="0" err="1"/>
              <a:t>هایی</a:t>
            </a:r>
            <a:r>
              <a:rPr lang="en-US" dirty="0"/>
              <a:t> </a:t>
            </a:r>
            <a:r>
              <a:rPr lang="en-US" dirty="0" err="1"/>
              <a:t>در</a:t>
            </a:r>
            <a:r>
              <a:rPr lang="en-US" dirty="0"/>
              <a:t> </a:t>
            </a:r>
            <a:r>
              <a:rPr lang="en-US" dirty="0" err="1"/>
              <a:t>سوشیال</a:t>
            </a:r>
            <a:r>
              <a:rPr lang="en-US" dirty="0"/>
              <a:t> </a:t>
            </a:r>
            <a:r>
              <a:rPr lang="en-US" dirty="0" err="1"/>
              <a:t>مدیا</a:t>
            </a:r>
            <a:endParaRPr lang="en-US" dirty="0" err="1">
              <a:cs typeface="Sabon Next LT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endParaRPr lang="en-US" dirty="0"/>
          </a:p>
        </p:txBody>
      </p:sp>
      <p:pic>
        <p:nvPicPr>
          <p:cNvPr id="270" name="Picture Placeholder 269" descr="target icon">
            <a:extLst>
              <a:ext uri="{FF2B5EF4-FFF2-40B4-BE49-F238E27FC236}">
                <a16:creationId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5"/>
          <a:srcRect t="113" b="113"/>
          <a:stretch/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پیدا</a:t>
            </a:r>
            <a:r>
              <a:rPr lang="en-US" dirty="0"/>
              <a:t> </a:t>
            </a:r>
            <a:r>
              <a:rPr lang="en-US" dirty="0" err="1"/>
              <a:t>کردن</a:t>
            </a:r>
            <a:r>
              <a:rPr lang="en-US" dirty="0"/>
              <a:t> </a:t>
            </a:r>
            <a:r>
              <a:rPr lang="en-US" dirty="0" err="1"/>
              <a:t>مشتریان</a:t>
            </a:r>
            <a:r>
              <a:rPr lang="en-US" dirty="0"/>
              <a:t> </a:t>
            </a:r>
            <a:r>
              <a:rPr lang="en-US" dirty="0" err="1"/>
              <a:t>ثابت</a:t>
            </a:r>
            <a:r>
              <a:rPr lang="en-US" dirty="0"/>
              <a:t> و </a:t>
            </a:r>
            <a:r>
              <a:rPr lang="en-US" dirty="0" err="1"/>
              <a:t>جلب</a:t>
            </a:r>
            <a:r>
              <a:rPr lang="en-US" dirty="0"/>
              <a:t> </a:t>
            </a:r>
            <a:r>
              <a:rPr lang="en-US" dirty="0" err="1"/>
              <a:t>رضایت</a:t>
            </a:r>
            <a:r>
              <a:rPr lang="en-US" dirty="0"/>
              <a:t> </a:t>
            </a:r>
            <a:r>
              <a:rPr lang="en-US" dirty="0" err="1"/>
              <a:t>آنها</a:t>
            </a:r>
            <a:endParaRPr lang="en-US" dirty="0" err="1">
              <a:cs typeface="Sabon Next LT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LAUNCH</a:t>
            </a:r>
          </a:p>
          <a:p>
            <a:endParaRPr lang="en-US" dirty="0"/>
          </a:p>
        </p:txBody>
      </p:sp>
      <p:pic>
        <p:nvPicPr>
          <p:cNvPr id="268" name="Picture Placeholder 267" descr="rocket icon">
            <a:extLst>
              <a:ext uri="{FF2B5EF4-FFF2-40B4-BE49-F238E27FC236}">
                <a16:creationId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/>
          <a:srcRect t="543" b="543"/>
          <a:stretch/>
        </p:blipFill>
        <p:spPr/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>
                <a:ea typeface="+mn-lt"/>
                <a:cs typeface="+mn-lt"/>
              </a:rPr>
              <a:t>فروش</a:t>
            </a:r>
            <a:r>
              <a:rPr lang="en-US" dirty="0">
                <a:ea typeface="+mn-lt"/>
                <a:cs typeface="+mn-lt"/>
              </a:rPr>
              <a:t>  </a:t>
            </a:r>
            <a:r>
              <a:rPr lang="en-US" dirty="0" err="1">
                <a:ea typeface="+mn-lt"/>
                <a:cs typeface="+mn-lt"/>
              </a:rPr>
              <a:t>محصولات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اولیه</a:t>
            </a:r>
            <a:r>
              <a:rPr lang="en-US" dirty="0">
                <a:ea typeface="+mn-lt"/>
                <a:cs typeface="+mn-lt"/>
              </a:rPr>
              <a:t> و </a:t>
            </a:r>
            <a:r>
              <a:rPr lang="en-US" dirty="0" err="1">
                <a:ea typeface="+mn-lt"/>
                <a:cs typeface="+mn-lt"/>
              </a:rPr>
              <a:t>تولیدات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بیشتر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با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سود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فروش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FOCUS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3678" y="2301949"/>
            <a:ext cx="3822192" cy="411480"/>
          </a:xfrm>
        </p:spPr>
        <p:txBody>
          <a:bodyPr/>
          <a:lstStyle/>
          <a:p>
            <a:pPr algn="r"/>
            <a:r>
              <a:rPr lang="en-US" sz="2200" dirty="0" err="1">
                <a:latin typeface="Arial"/>
                <a:cs typeface="Arial"/>
              </a:rPr>
              <a:t>بازار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هدف</a:t>
            </a:r>
            <a:endParaRPr lang="en-US" sz="220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0504" y="2719161"/>
            <a:ext cx="3741928" cy="3684588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347345" indent="-347345" algn="r"/>
            <a:r>
              <a:rPr lang="en-US" sz="1800" dirty="0" err="1">
                <a:latin typeface="Arial"/>
                <a:cs typeface="Arial"/>
              </a:rPr>
              <a:t>بازار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هدف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ما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برای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خانم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ها</a:t>
            </a:r>
            <a:r>
              <a:rPr lang="en-US" sz="1800" dirty="0">
                <a:latin typeface="Arial"/>
                <a:cs typeface="Arial"/>
              </a:rPr>
              <a:t> 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 err="1">
                <a:latin typeface="Arial"/>
                <a:cs typeface="Arial"/>
              </a:rPr>
              <a:t>آرتیست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ها</a:t>
            </a:r>
            <a:r>
              <a:rPr lang="en-US" sz="1800" dirty="0">
                <a:latin typeface="Arial"/>
                <a:cs typeface="Arial"/>
              </a:rPr>
              <a:t> 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 err="1">
                <a:latin typeface="Arial"/>
                <a:cs typeface="Arial"/>
              </a:rPr>
              <a:t>افراد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روشن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فکر</a:t>
            </a:r>
            <a:r>
              <a:rPr lang="en-US" sz="1800" dirty="0">
                <a:latin typeface="Arial"/>
                <a:cs typeface="Arial"/>
              </a:rPr>
              <a:t> و </a:t>
            </a:r>
            <a:r>
              <a:rPr lang="en-US" sz="1800" dirty="0" err="1">
                <a:latin typeface="Arial"/>
                <a:cs typeface="Arial"/>
              </a:rPr>
              <a:t>علاقه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مند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به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دکوراسیون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خاص</a:t>
            </a:r>
            <a:endParaRPr lang="en-US" sz="1800" dirty="0">
              <a:latin typeface="Arial"/>
              <a:cs typeface="Arial"/>
            </a:endParaRPr>
          </a:p>
          <a:p>
            <a:pPr marL="347345" indent="-347345" algn="r"/>
            <a:endParaRPr lang="en-US" sz="1800" dirty="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99E1-0ACE-C9BF-7A14-FE0439C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770" y="613453"/>
            <a:ext cx="6400800" cy="768096"/>
          </a:xfrm>
        </p:spPr>
        <p:txBody>
          <a:bodyPr/>
          <a:lstStyle/>
          <a:p>
            <a:r>
              <a:rPr lang="en-US" b="0" dirty="0">
                <a:ea typeface="+mj-lt"/>
                <a:cs typeface="+mj-lt"/>
              </a:rPr>
              <a:t>Costs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C7E1C-141D-6478-72E0-8469884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996" y="1857210"/>
            <a:ext cx="6400800" cy="3401913"/>
          </a:xfrm>
        </p:spPr>
        <p:txBody>
          <a:bodyPr vert="horz" lIns="0" tIns="0" rIns="0" bIns="0" rtlCol="0" anchor="t">
            <a:noAutofit/>
          </a:bodyPr>
          <a:lstStyle/>
          <a:p>
            <a:pPr algn="r"/>
            <a:r>
              <a:rPr lang="en-US" dirty="0" err="1">
                <a:cs typeface="Sabon Next LT"/>
              </a:rPr>
              <a:t>هزینه</a:t>
            </a:r>
            <a:r>
              <a:rPr lang="en-US" dirty="0">
                <a:cs typeface="Sabon Next LT"/>
              </a:rPr>
              <a:t> </a:t>
            </a:r>
            <a:r>
              <a:rPr lang="en-US" dirty="0" err="1">
                <a:cs typeface="Sabon Next LT"/>
              </a:rPr>
              <a:t>های</a:t>
            </a:r>
            <a:r>
              <a:rPr lang="en-US" dirty="0">
                <a:cs typeface="Sabon Next LT"/>
              </a:rPr>
              <a:t> </a:t>
            </a:r>
            <a:r>
              <a:rPr lang="en-US" dirty="0" err="1">
                <a:cs typeface="Sabon Next LT"/>
              </a:rPr>
              <a:t>ما</a:t>
            </a:r>
            <a:r>
              <a:rPr lang="en-US" dirty="0">
                <a:cs typeface="Sabon Next LT"/>
              </a:rPr>
              <a:t> </a:t>
            </a:r>
            <a:br>
              <a:rPr lang="en-US" dirty="0">
                <a:cs typeface="Sabon Next LT"/>
              </a:rPr>
            </a:br>
            <a:r>
              <a:rPr lang="en-US" dirty="0" err="1">
                <a:cs typeface="Sabon Next LT"/>
              </a:rPr>
              <a:t>ورقه</a:t>
            </a:r>
            <a:r>
              <a:rPr lang="en-US" dirty="0">
                <a:cs typeface="Sabon Next LT"/>
              </a:rPr>
              <a:t> </a:t>
            </a:r>
            <a:r>
              <a:rPr lang="en-US" dirty="0" err="1">
                <a:cs typeface="Sabon Next LT"/>
              </a:rPr>
              <a:t>های</a:t>
            </a:r>
            <a:r>
              <a:rPr lang="en-US" dirty="0">
                <a:cs typeface="Sabon Next LT"/>
              </a:rPr>
              <a:t> </a:t>
            </a:r>
            <a:r>
              <a:rPr lang="en-US" dirty="0" err="1">
                <a:cs typeface="Sabon Next LT"/>
              </a:rPr>
              <a:t>خریداری</a:t>
            </a:r>
            <a:r>
              <a:rPr lang="en-US" dirty="0">
                <a:cs typeface="Sabon Next LT"/>
              </a:rPr>
              <a:t> </a:t>
            </a:r>
            <a:r>
              <a:rPr lang="en-US" dirty="0" err="1">
                <a:cs typeface="Sabon Next LT"/>
              </a:rPr>
              <a:t>شده</a:t>
            </a:r>
            <a:r>
              <a:rPr lang="en-US" dirty="0">
                <a:cs typeface="Sabon Next LT"/>
              </a:rPr>
              <a:t> </a:t>
            </a:r>
            <a:r>
              <a:rPr lang="en-US" dirty="0" err="1">
                <a:cs typeface="Sabon Next LT"/>
              </a:rPr>
              <a:t>برای</a:t>
            </a:r>
            <a:r>
              <a:rPr lang="en-US" dirty="0">
                <a:cs typeface="Sabon Next LT"/>
              </a:rPr>
              <a:t> </a:t>
            </a:r>
            <a:r>
              <a:rPr lang="en-US" dirty="0" err="1">
                <a:cs typeface="Sabon Next LT"/>
              </a:rPr>
              <a:t>تولیدات</a:t>
            </a:r>
            <a:r>
              <a:rPr lang="en-US" dirty="0">
                <a:cs typeface="Sabon Next LT"/>
              </a:rPr>
              <a:t> </a:t>
            </a:r>
            <a:r>
              <a:rPr lang="en-US" dirty="0" err="1">
                <a:cs typeface="Sabon Next LT"/>
              </a:rPr>
              <a:t>شمع</a:t>
            </a:r>
            <a:r>
              <a:rPr lang="en-US" dirty="0">
                <a:cs typeface="Sabon Next LT"/>
              </a:rPr>
              <a:t> </a:t>
            </a:r>
            <a:br>
              <a:rPr lang="en-US" dirty="0"/>
            </a:br>
            <a:r>
              <a:rPr lang="en-US" dirty="0" err="1">
                <a:cs typeface="Sabon Next LT"/>
              </a:rPr>
              <a:t>قالب</a:t>
            </a:r>
            <a:r>
              <a:rPr lang="en-US" dirty="0">
                <a:cs typeface="Sabon Next LT"/>
              </a:rPr>
              <a:t> </a:t>
            </a:r>
            <a:r>
              <a:rPr lang="en-US" dirty="0" err="1">
                <a:cs typeface="Sabon Next LT"/>
              </a:rPr>
              <a:t>های</a:t>
            </a:r>
            <a:r>
              <a:rPr lang="en-US" dirty="0">
                <a:cs typeface="Sabon Next LT"/>
              </a:rPr>
              <a:t> </a:t>
            </a:r>
            <a:r>
              <a:rPr lang="en-US" dirty="0" err="1">
                <a:cs typeface="Sabon Next LT"/>
              </a:rPr>
              <a:t>آماده</a:t>
            </a:r>
            <a:r>
              <a:rPr lang="en-US" dirty="0">
                <a:cs typeface="Sabon Next LT"/>
              </a:rPr>
              <a:t> </a:t>
            </a:r>
            <a:r>
              <a:rPr lang="en-US" dirty="0" err="1">
                <a:cs typeface="Sabon Next LT"/>
              </a:rPr>
              <a:t>سازی</a:t>
            </a:r>
            <a:r>
              <a:rPr lang="en-US" dirty="0">
                <a:cs typeface="Sabon Next LT"/>
              </a:rPr>
              <a:t> </a:t>
            </a:r>
            <a:r>
              <a:rPr lang="en-US" dirty="0" err="1">
                <a:cs typeface="Sabon Next LT"/>
              </a:rPr>
              <a:t>شمع</a:t>
            </a:r>
            <a:r>
              <a:rPr lang="en-US" dirty="0">
                <a:cs typeface="Sabon Next LT"/>
              </a:rPr>
              <a:t> </a:t>
            </a:r>
            <a:br>
              <a:rPr lang="en-US" dirty="0">
                <a:cs typeface="Sabon Next LT"/>
              </a:rPr>
            </a:br>
            <a:r>
              <a:rPr lang="en-US" dirty="0" err="1">
                <a:cs typeface="Sabon Next LT"/>
              </a:rPr>
              <a:t>فیتیله</a:t>
            </a:r>
            <a:r>
              <a:rPr lang="en-US" dirty="0">
                <a:cs typeface="Sabon Next LT"/>
              </a:rPr>
              <a:t> </a:t>
            </a:r>
            <a:br>
              <a:rPr lang="en-US" dirty="0">
                <a:cs typeface="Sabon Next LT"/>
              </a:rPr>
            </a:br>
            <a:r>
              <a:rPr lang="en-US" dirty="0" err="1">
                <a:cs typeface="Sabon Next LT"/>
              </a:rPr>
              <a:t>پارافین</a:t>
            </a:r>
          </a:p>
        </p:txBody>
      </p:sp>
    </p:spTree>
    <p:extLst>
      <p:ext uri="{BB962C8B-B14F-4D97-AF65-F5344CB8AC3E}">
        <p14:creationId xmlns:p14="http://schemas.microsoft.com/office/powerpoint/2010/main" val="143765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236683"/>
            <a:ext cx="6766560" cy="768096"/>
          </a:xfrm>
        </p:spPr>
        <p:txBody>
          <a:bodyPr/>
          <a:lstStyle/>
          <a:p>
            <a:r>
              <a:rPr lang="en-US" b="0" dirty="0">
                <a:ea typeface="+mj-lt"/>
                <a:cs typeface="+mj-lt"/>
              </a:rPr>
              <a:t>profitability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A2433-990B-A170-369A-3DF4A9B33B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شمع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سازی</a:t>
            </a:r>
            <a:r>
              <a:rPr lang="en-US" dirty="0">
                <a:latin typeface="Arial"/>
                <a:cs typeface="Arial"/>
              </a:rPr>
              <a:t> - </a:t>
            </a:r>
            <a:r>
              <a:rPr lang="en-US" dirty="0" err="1">
                <a:latin typeface="Arial"/>
                <a:cs typeface="Arial"/>
              </a:rPr>
              <a:t>بیستمین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دوره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جوانه</a:t>
            </a:r>
            <a:endParaRPr lang="en-US" dirty="0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2400" dirty="0" err="1">
                <a:cs typeface="Sabon Next LT"/>
              </a:rPr>
              <a:t>هزینه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تمام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شده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هر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شمع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برای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ما</a:t>
            </a:r>
            <a:r>
              <a:rPr lang="en-US" sz="2400" dirty="0">
                <a:cs typeface="Sabon Next LT"/>
              </a:rPr>
              <a:t> </a:t>
            </a:r>
            <a:r>
              <a:rPr lang="en-US" sz="2400" dirty="0" err="1">
                <a:cs typeface="Sabon Next LT"/>
              </a:rPr>
              <a:t>حدود</a:t>
            </a:r>
            <a:r>
              <a:rPr lang="en-US" sz="2400" dirty="0">
                <a:cs typeface="Sabon Next LT"/>
              </a:rPr>
              <a:t> 20 </a:t>
            </a:r>
            <a:r>
              <a:rPr lang="en-US" sz="2400" dirty="0" err="1">
                <a:cs typeface="Sabon Next LT"/>
              </a:rPr>
              <a:t>هزار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تومان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است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که</a:t>
            </a:r>
            <a:r>
              <a:rPr lang="en-US" sz="2400" dirty="0">
                <a:cs typeface="Sabon Next LT"/>
              </a:rPr>
              <a:t> </a:t>
            </a:r>
            <a:r>
              <a:rPr lang="en-US" sz="2400" dirty="0" err="1">
                <a:cs typeface="Sabon Next LT"/>
              </a:rPr>
              <a:t>این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شمع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ها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تا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حدود</a:t>
            </a:r>
            <a:r>
              <a:rPr lang="en-US" sz="2400" dirty="0">
                <a:cs typeface="Sabon Next LT"/>
              </a:rPr>
              <a:t> 50 </a:t>
            </a:r>
            <a:r>
              <a:rPr lang="en-US" sz="2400" dirty="0" err="1">
                <a:cs typeface="Sabon Next LT"/>
              </a:rPr>
              <a:t>هزار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تومان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بسته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به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رنگ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های</a:t>
            </a:r>
            <a:r>
              <a:rPr lang="en-US" sz="2400" dirty="0">
                <a:cs typeface="Sabon Next LT"/>
              </a:rPr>
              <a:t> </a:t>
            </a:r>
            <a:r>
              <a:rPr lang="en-US" sz="2400" dirty="0" err="1">
                <a:cs typeface="Sabon Next LT"/>
              </a:rPr>
              <a:t>مختلف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به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فروش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می</a:t>
            </a:r>
            <a:r>
              <a:rPr lang="en-US" sz="2400" dirty="0">
                <a:cs typeface="Sabon Next LT"/>
              </a:rPr>
              <a:t> </a:t>
            </a:r>
            <a:r>
              <a:rPr lang="en-US" sz="2400" dirty="0" err="1">
                <a:cs typeface="Sabon Next LT"/>
              </a:rPr>
              <a:t>رسند</a:t>
            </a:r>
            <a:endParaRPr lang="en-US" sz="2400" dirty="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" id="{18518462-57BD-4B9F-9628-24DEFF39786A}" vid="{86105DA6-E613-46C4-BC07-43C4C2AF6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427</Words>
  <Application>Microsoft Office PowerPoint</Application>
  <PresentationFormat>Widescreen</PresentationFormat>
  <Paragraphs>130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شمع های تزئینی</vt:lpstr>
      <vt:lpstr>Vision </vt:lpstr>
      <vt:lpstr>business model</vt:lpstr>
      <vt:lpstr>PRIMARY GOALS</vt:lpstr>
      <vt:lpstr>من متقاعد شده ام که حدود نیمی از چیزی که کارآفرینان موفق را از کارآفرینان غیرموفق جدا می کند، پشتکار خالص است</vt:lpstr>
      <vt:lpstr>PLAN FOR PRODUCT LAUNCH </vt:lpstr>
      <vt:lpstr>AREAS OF FOCUS </vt:lpstr>
      <vt:lpstr>Costs</vt:lpstr>
      <vt:lpstr>profitability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</dc:title>
  <dc:subject/>
  <dc:creator/>
  <cp:lastModifiedBy/>
  <cp:revision>173</cp:revision>
  <dcterms:created xsi:type="dcterms:W3CDTF">2023-04-15T21:42:29Z</dcterms:created>
  <dcterms:modified xsi:type="dcterms:W3CDTF">2023-04-15T22:26:57Z</dcterms:modified>
</cp:coreProperties>
</file>