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91" r:id="rId5"/>
    <p:sldId id="259" r:id="rId6"/>
    <p:sldId id="262" r:id="rId7"/>
    <p:sldId id="265" r:id="rId8"/>
    <p:sldId id="292" r:id="rId9"/>
    <p:sldId id="288" r:id="rId10"/>
    <p:sldId id="293" r:id="rId11"/>
    <p:sldId id="263" r:id="rId12"/>
    <p:sldId id="290"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46" userDrawn="1">
          <p15:clr>
            <a:srgbClr val="A4A3A4"/>
          </p15:clr>
        </p15:guide>
        <p15:guide id="4" orient="horz" pos="3974" userDrawn="1">
          <p15:clr>
            <a:srgbClr val="A4A3A4"/>
          </p15:clr>
        </p15:guide>
        <p15:guide id="5" pos="393" userDrawn="1">
          <p15:clr>
            <a:srgbClr val="A4A3A4"/>
          </p15:clr>
        </p15:guide>
        <p15:guide id="6" pos="72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1" autoAdjust="0"/>
    <p:restoredTop sz="94660"/>
  </p:normalViewPr>
  <p:slideViewPr>
    <p:cSldViewPr snapToGrid="0" showGuides="1">
      <p:cViewPr varScale="1">
        <p:scale>
          <a:sx n="85" d="100"/>
          <a:sy n="85" d="100"/>
        </p:scale>
        <p:origin x="110" y="168"/>
      </p:cViewPr>
      <p:guideLst>
        <p:guide orient="horz" pos="2160"/>
        <p:guide pos="3840"/>
        <p:guide orient="horz" pos="346"/>
        <p:guide orient="horz" pos="3974"/>
        <p:guide pos="393"/>
        <p:guide pos="72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BC75F-33D1-42EC-8AED-72E66E484D54}"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US"/>
        </a:p>
      </dgm:t>
    </dgm:pt>
    <dgm:pt modelId="{F93B90F7-09BA-49FE-A291-BFEB43D052D8}">
      <dgm:prSet phldrT="[Text]"/>
      <dgm:spPr/>
      <dgm:t>
        <a:bodyPr/>
        <a:lstStyle/>
        <a:p>
          <a:r>
            <a:rPr lang="fa-IR" dirty="0"/>
            <a:t>قیمت کم</a:t>
          </a:r>
          <a:endParaRPr lang="en-US" dirty="0"/>
        </a:p>
      </dgm:t>
    </dgm:pt>
    <dgm:pt modelId="{753BDA4E-BAEC-41DA-8036-4088F89D139C}" type="parTrans" cxnId="{9758806D-9536-4D4C-A9E4-563F1D7DEE75}">
      <dgm:prSet/>
      <dgm:spPr/>
      <dgm:t>
        <a:bodyPr/>
        <a:lstStyle/>
        <a:p>
          <a:endParaRPr lang="en-US"/>
        </a:p>
      </dgm:t>
    </dgm:pt>
    <dgm:pt modelId="{15CDBC8D-A22C-41E5-9225-D11A88CA95FD}" type="sibTrans" cxnId="{9758806D-9536-4D4C-A9E4-563F1D7DEE75}">
      <dgm:prSet/>
      <dgm:spPr/>
      <dgm:t>
        <a:bodyPr/>
        <a:lstStyle/>
        <a:p>
          <a:endParaRPr lang="en-US"/>
        </a:p>
      </dgm:t>
    </dgm:pt>
    <dgm:pt modelId="{F3C0E78D-24EC-415D-B853-DF4CB5DD0459}">
      <dgm:prSet phldrT="[Text]" custT="1"/>
      <dgm:spPr/>
      <dgm:t>
        <a:bodyPr/>
        <a:lstStyle/>
        <a:p>
          <a:r>
            <a:rPr lang="fa-IR" sz="3200" dirty="0">
              <a:cs typeface="B Nazanin" panose="00000400000000000000" pitchFamily="2" charset="-78"/>
            </a:rPr>
            <a:t>هدایت به سایت خودمان و جذب مشتری</a:t>
          </a:r>
          <a:endParaRPr lang="en-US" sz="3200" dirty="0">
            <a:cs typeface="B Nazanin" panose="00000400000000000000" pitchFamily="2" charset="-78"/>
          </a:endParaRPr>
        </a:p>
      </dgm:t>
    </dgm:pt>
    <dgm:pt modelId="{D063E5D3-2EF8-430A-9C57-A67D2617DC22}" type="parTrans" cxnId="{85ECF17C-A498-4E5D-BA1E-4039B83F266B}">
      <dgm:prSet/>
      <dgm:spPr/>
      <dgm:t>
        <a:bodyPr/>
        <a:lstStyle/>
        <a:p>
          <a:endParaRPr lang="en-US"/>
        </a:p>
      </dgm:t>
    </dgm:pt>
    <dgm:pt modelId="{838B9C88-CE62-4D16-830E-8EE44DA62DC9}" type="sibTrans" cxnId="{85ECF17C-A498-4E5D-BA1E-4039B83F266B}">
      <dgm:prSet/>
      <dgm:spPr/>
      <dgm:t>
        <a:bodyPr/>
        <a:lstStyle/>
        <a:p>
          <a:endParaRPr lang="en-US"/>
        </a:p>
      </dgm:t>
    </dgm:pt>
    <dgm:pt modelId="{1842281A-AB9F-4F86-B513-718505DA32C1}">
      <dgm:prSet phldrT="[Text]"/>
      <dgm:spPr/>
      <dgm:t>
        <a:bodyPr/>
        <a:lstStyle/>
        <a:p>
          <a:r>
            <a:rPr lang="fa-IR" dirty="0"/>
            <a:t>باسلام و دیوار</a:t>
          </a:r>
          <a:endParaRPr lang="en-US" dirty="0"/>
        </a:p>
      </dgm:t>
    </dgm:pt>
    <dgm:pt modelId="{363B8291-3F83-4458-9F65-DE44127DE50E}" type="sibTrans" cxnId="{D549FC7C-0165-4EB0-A4FA-E300A0B9AE63}">
      <dgm:prSet/>
      <dgm:spPr/>
      <dgm:t>
        <a:bodyPr/>
        <a:lstStyle/>
        <a:p>
          <a:endParaRPr lang="en-US"/>
        </a:p>
      </dgm:t>
    </dgm:pt>
    <dgm:pt modelId="{85A78430-43F5-4C08-90B9-F7D85BA5C833}" type="parTrans" cxnId="{D549FC7C-0165-4EB0-A4FA-E300A0B9AE63}">
      <dgm:prSet/>
      <dgm:spPr/>
      <dgm:t>
        <a:bodyPr/>
        <a:lstStyle/>
        <a:p>
          <a:endParaRPr lang="en-US"/>
        </a:p>
      </dgm:t>
    </dgm:pt>
    <dgm:pt modelId="{F6F32BE0-1155-483C-91B8-DAB688E11153}">
      <dgm:prSet phldrT="[Text]"/>
      <dgm:spPr/>
      <dgm:t>
        <a:bodyPr/>
        <a:lstStyle/>
        <a:p>
          <a:r>
            <a:rPr lang="fa-IR" dirty="0"/>
            <a:t>مدرسه</a:t>
          </a:r>
          <a:endParaRPr lang="en-US" dirty="0"/>
        </a:p>
      </dgm:t>
    </dgm:pt>
    <dgm:pt modelId="{097E0B83-1B82-4F39-800B-A706D48ACE16}" type="sibTrans" cxnId="{92BC5B2F-9B19-4A0C-A5CE-0D25C7B5DF0C}">
      <dgm:prSet/>
      <dgm:spPr/>
      <dgm:t>
        <a:bodyPr/>
        <a:lstStyle/>
        <a:p>
          <a:endParaRPr lang="en-US"/>
        </a:p>
      </dgm:t>
    </dgm:pt>
    <dgm:pt modelId="{3143F175-A3C4-43AE-8979-7A14A065F0C7}" type="parTrans" cxnId="{92BC5B2F-9B19-4A0C-A5CE-0D25C7B5DF0C}">
      <dgm:prSet/>
      <dgm:spPr/>
      <dgm:t>
        <a:bodyPr/>
        <a:lstStyle/>
        <a:p>
          <a:endParaRPr lang="en-US"/>
        </a:p>
      </dgm:t>
    </dgm:pt>
    <dgm:pt modelId="{AF656672-EC0A-4F61-B440-B6F5190F3DD1}" type="pres">
      <dgm:prSet presAssocID="{190BC75F-33D1-42EC-8AED-72E66E484D54}" presName="Name0" presStyleCnt="0">
        <dgm:presLayoutVars>
          <dgm:chMax val="4"/>
          <dgm:resizeHandles val="exact"/>
        </dgm:presLayoutVars>
      </dgm:prSet>
      <dgm:spPr/>
    </dgm:pt>
    <dgm:pt modelId="{BFEAB9AA-2694-4449-9790-C336B8ED3624}" type="pres">
      <dgm:prSet presAssocID="{190BC75F-33D1-42EC-8AED-72E66E484D54}" presName="ellipse" presStyleLbl="trBgShp" presStyleIdx="0" presStyleCnt="1"/>
      <dgm:spPr/>
    </dgm:pt>
    <dgm:pt modelId="{9DE3E104-2AF1-49E7-8197-5C89BBB6FB1A}" type="pres">
      <dgm:prSet presAssocID="{190BC75F-33D1-42EC-8AED-72E66E484D54}" presName="arrow1" presStyleLbl="fgShp" presStyleIdx="0" presStyleCnt="1"/>
      <dgm:spPr/>
    </dgm:pt>
    <dgm:pt modelId="{830968E9-70A9-4B67-BD54-325AED3FCE00}" type="pres">
      <dgm:prSet presAssocID="{190BC75F-33D1-42EC-8AED-72E66E484D54}" presName="rectangle" presStyleLbl="revTx" presStyleIdx="0" presStyleCnt="1" custScaleX="140572">
        <dgm:presLayoutVars>
          <dgm:bulletEnabled val="1"/>
        </dgm:presLayoutVars>
      </dgm:prSet>
      <dgm:spPr/>
    </dgm:pt>
    <dgm:pt modelId="{7768947F-2B6C-4CC4-BC93-62F155E0E774}" type="pres">
      <dgm:prSet presAssocID="{1842281A-AB9F-4F86-B513-718505DA32C1}" presName="item1" presStyleLbl="node1" presStyleIdx="0" presStyleCnt="3">
        <dgm:presLayoutVars>
          <dgm:bulletEnabled val="1"/>
        </dgm:presLayoutVars>
      </dgm:prSet>
      <dgm:spPr/>
    </dgm:pt>
    <dgm:pt modelId="{5105A2D7-ECA2-41D6-A177-E151C4C70594}" type="pres">
      <dgm:prSet presAssocID="{F93B90F7-09BA-49FE-A291-BFEB43D052D8}" presName="item2" presStyleLbl="node1" presStyleIdx="1" presStyleCnt="3">
        <dgm:presLayoutVars>
          <dgm:bulletEnabled val="1"/>
        </dgm:presLayoutVars>
      </dgm:prSet>
      <dgm:spPr/>
    </dgm:pt>
    <dgm:pt modelId="{BBEB24A4-C440-42FB-A4DD-96870ADD18FB}" type="pres">
      <dgm:prSet presAssocID="{F3C0E78D-24EC-415D-B853-DF4CB5DD0459}" presName="item3" presStyleLbl="node1" presStyleIdx="2" presStyleCnt="3">
        <dgm:presLayoutVars>
          <dgm:bulletEnabled val="1"/>
        </dgm:presLayoutVars>
      </dgm:prSet>
      <dgm:spPr/>
    </dgm:pt>
    <dgm:pt modelId="{E9FD43D6-96F6-4D68-BD8D-FB68C409B6BC}" type="pres">
      <dgm:prSet presAssocID="{190BC75F-33D1-42EC-8AED-72E66E484D54}" presName="funnel" presStyleLbl="trAlignAcc1" presStyleIdx="0" presStyleCnt="1"/>
      <dgm:spPr/>
    </dgm:pt>
  </dgm:ptLst>
  <dgm:cxnLst>
    <dgm:cxn modelId="{05DB3A0F-E6DC-41B6-97FF-886590F806AA}" type="presOf" srcId="{F3C0E78D-24EC-415D-B853-DF4CB5DD0459}" destId="{830968E9-70A9-4B67-BD54-325AED3FCE00}" srcOrd="0" destOrd="0" presId="urn:microsoft.com/office/officeart/2005/8/layout/funnel1"/>
    <dgm:cxn modelId="{92BC5B2F-9B19-4A0C-A5CE-0D25C7B5DF0C}" srcId="{190BC75F-33D1-42EC-8AED-72E66E484D54}" destId="{F6F32BE0-1155-483C-91B8-DAB688E11153}" srcOrd="0" destOrd="0" parTransId="{3143F175-A3C4-43AE-8979-7A14A065F0C7}" sibTransId="{097E0B83-1B82-4F39-800B-A706D48ACE16}"/>
    <dgm:cxn modelId="{37F7AE3D-4D6C-405A-A4AB-1C72E8FE42F6}" type="presOf" srcId="{F6F32BE0-1155-483C-91B8-DAB688E11153}" destId="{BBEB24A4-C440-42FB-A4DD-96870ADD18FB}" srcOrd="0" destOrd="0" presId="urn:microsoft.com/office/officeart/2005/8/layout/funnel1"/>
    <dgm:cxn modelId="{9758806D-9536-4D4C-A9E4-563F1D7DEE75}" srcId="{190BC75F-33D1-42EC-8AED-72E66E484D54}" destId="{F93B90F7-09BA-49FE-A291-BFEB43D052D8}" srcOrd="2" destOrd="0" parTransId="{753BDA4E-BAEC-41DA-8036-4088F89D139C}" sibTransId="{15CDBC8D-A22C-41E5-9225-D11A88CA95FD}"/>
    <dgm:cxn modelId="{85ECF17C-A498-4E5D-BA1E-4039B83F266B}" srcId="{190BC75F-33D1-42EC-8AED-72E66E484D54}" destId="{F3C0E78D-24EC-415D-B853-DF4CB5DD0459}" srcOrd="3" destOrd="0" parTransId="{D063E5D3-2EF8-430A-9C57-A67D2617DC22}" sibTransId="{838B9C88-CE62-4D16-830E-8EE44DA62DC9}"/>
    <dgm:cxn modelId="{D549FC7C-0165-4EB0-A4FA-E300A0B9AE63}" srcId="{190BC75F-33D1-42EC-8AED-72E66E484D54}" destId="{1842281A-AB9F-4F86-B513-718505DA32C1}" srcOrd="1" destOrd="0" parTransId="{85A78430-43F5-4C08-90B9-F7D85BA5C833}" sibTransId="{363B8291-3F83-4458-9F65-DE44127DE50E}"/>
    <dgm:cxn modelId="{25BB5888-971F-44DE-8DF2-27F46266CBE7}" type="presOf" srcId="{190BC75F-33D1-42EC-8AED-72E66E484D54}" destId="{AF656672-EC0A-4F61-B440-B6F5190F3DD1}" srcOrd="0" destOrd="0" presId="urn:microsoft.com/office/officeart/2005/8/layout/funnel1"/>
    <dgm:cxn modelId="{64315CE0-2D7B-4EBE-898A-DA44D95B3904}" type="presOf" srcId="{F93B90F7-09BA-49FE-A291-BFEB43D052D8}" destId="{7768947F-2B6C-4CC4-BC93-62F155E0E774}" srcOrd="0" destOrd="0" presId="urn:microsoft.com/office/officeart/2005/8/layout/funnel1"/>
    <dgm:cxn modelId="{1153C5FB-B36C-45D8-B8E6-04AC78E098A0}" type="presOf" srcId="{1842281A-AB9F-4F86-B513-718505DA32C1}" destId="{5105A2D7-ECA2-41D6-A177-E151C4C70594}" srcOrd="0" destOrd="0" presId="urn:microsoft.com/office/officeart/2005/8/layout/funnel1"/>
    <dgm:cxn modelId="{5D99BF66-30EB-465D-A0A6-1D96A902D78A}" type="presParOf" srcId="{AF656672-EC0A-4F61-B440-B6F5190F3DD1}" destId="{BFEAB9AA-2694-4449-9790-C336B8ED3624}" srcOrd="0" destOrd="0" presId="urn:microsoft.com/office/officeart/2005/8/layout/funnel1"/>
    <dgm:cxn modelId="{E117B1A8-E03B-44D2-9F2A-0544D59F3115}" type="presParOf" srcId="{AF656672-EC0A-4F61-B440-B6F5190F3DD1}" destId="{9DE3E104-2AF1-49E7-8197-5C89BBB6FB1A}" srcOrd="1" destOrd="0" presId="urn:microsoft.com/office/officeart/2005/8/layout/funnel1"/>
    <dgm:cxn modelId="{CD6B8C9C-FA7B-4222-A4E4-7194C6B19F7A}" type="presParOf" srcId="{AF656672-EC0A-4F61-B440-B6F5190F3DD1}" destId="{830968E9-70A9-4B67-BD54-325AED3FCE00}" srcOrd="2" destOrd="0" presId="urn:microsoft.com/office/officeart/2005/8/layout/funnel1"/>
    <dgm:cxn modelId="{DE06FC55-E1C9-4797-897C-21E1312C3B5C}" type="presParOf" srcId="{AF656672-EC0A-4F61-B440-B6F5190F3DD1}" destId="{7768947F-2B6C-4CC4-BC93-62F155E0E774}" srcOrd="3" destOrd="0" presId="urn:microsoft.com/office/officeart/2005/8/layout/funnel1"/>
    <dgm:cxn modelId="{058211E0-029A-47D6-85E6-294554C81453}" type="presParOf" srcId="{AF656672-EC0A-4F61-B440-B6F5190F3DD1}" destId="{5105A2D7-ECA2-41D6-A177-E151C4C70594}" srcOrd="4" destOrd="0" presId="urn:microsoft.com/office/officeart/2005/8/layout/funnel1"/>
    <dgm:cxn modelId="{DB820109-76DB-41D9-98C7-ECD4E294EDB6}" type="presParOf" srcId="{AF656672-EC0A-4F61-B440-B6F5190F3DD1}" destId="{BBEB24A4-C440-42FB-A4DD-96870ADD18FB}" srcOrd="5" destOrd="0" presId="urn:microsoft.com/office/officeart/2005/8/layout/funnel1"/>
    <dgm:cxn modelId="{D13C527F-0473-4916-8B4D-C41569CF668D}" type="presParOf" srcId="{AF656672-EC0A-4F61-B440-B6F5190F3DD1}" destId="{E9FD43D6-96F6-4D68-BD8D-FB68C409B6B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AB9AA-2694-4449-9790-C336B8ED3624}">
      <dsp:nvSpPr>
        <dsp:cNvPr id="0" name=""/>
        <dsp:cNvSpPr/>
      </dsp:nvSpPr>
      <dsp:spPr>
        <a:xfrm>
          <a:off x="1872826" y="220133"/>
          <a:ext cx="4368800" cy="151722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3E104-2AF1-49E7-8197-5C89BBB6FB1A}">
      <dsp:nvSpPr>
        <dsp:cNvPr id="0" name=""/>
        <dsp:cNvSpPr/>
      </dsp:nvSpPr>
      <dsp:spPr>
        <a:xfrm>
          <a:off x="3640666" y="3935306"/>
          <a:ext cx="846666" cy="541866"/>
        </a:xfrm>
        <a:prstGeom prst="down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0968E9-70A9-4B67-BD54-325AED3FCE00}">
      <dsp:nvSpPr>
        <dsp:cNvPr id="0" name=""/>
        <dsp:cNvSpPr/>
      </dsp:nvSpPr>
      <dsp:spPr>
        <a:xfrm>
          <a:off x="1207576" y="4368800"/>
          <a:ext cx="5712846"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Nazanin" panose="00000400000000000000" pitchFamily="2" charset="-78"/>
            </a:rPr>
            <a:t>هدایت به سایت خودمان و جذب مشتری</a:t>
          </a:r>
          <a:endParaRPr lang="en-US" sz="3200" kern="1200" dirty="0">
            <a:cs typeface="B Nazanin" panose="00000400000000000000" pitchFamily="2" charset="-78"/>
          </a:endParaRPr>
        </a:p>
      </dsp:txBody>
      <dsp:txXfrm>
        <a:off x="1207576" y="4368800"/>
        <a:ext cx="5712846" cy="1016000"/>
      </dsp:txXfrm>
    </dsp:sp>
    <dsp:sp modelId="{7768947F-2B6C-4CC4-BC93-62F155E0E774}">
      <dsp:nvSpPr>
        <dsp:cNvPr id="0" name=""/>
        <dsp:cNvSpPr/>
      </dsp:nvSpPr>
      <dsp:spPr>
        <a:xfrm>
          <a:off x="3461173" y="1854538"/>
          <a:ext cx="1524000" cy="15240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t>قیمت کم</a:t>
          </a:r>
          <a:endParaRPr lang="en-US" sz="3200" kern="1200" dirty="0"/>
        </a:p>
      </dsp:txBody>
      <dsp:txXfrm>
        <a:off x="3684358" y="2077723"/>
        <a:ext cx="1077630" cy="1077630"/>
      </dsp:txXfrm>
    </dsp:sp>
    <dsp:sp modelId="{5105A2D7-ECA2-41D6-A177-E151C4C70594}">
      <dsp:nvSpPr>
        <dsp:cNvPr id="0" name=""/>
        <dsp:cNvSpPr/>
      </dsp:nvSpPr>
      <dsp:spPr>
        <a:xfrm>
          <a:off x="2370666" y="711200"/>
          <a:ext cx="1524000" cy="1524000"/>
        </a:xfrm>
        <a:prstGeom prst="ellipse">
          <a:avLst/>
        </a:prstGeom>
        <a:solidFill>
          <a:schemeClr val="accent3">
            <a:hueOff val="-1269820"/>
            <a:satOff val="10002"/>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t>باسلام و دیوار</a:t>
          </a:r>
          <a:endParaRPr lang="en-US" sz="3200" kern="1200" dirty="0"/>
        </a:p>
      </dsp:txBody>
      <dsp:txXfrm>
        <a:off x="2593851" y="934385"/>
        <a:ext cx="1077630" cy="1077630"/>
      </dsp:txXfrm>
    </dsp:sp>
    <dsp:sp modelId="{BBEB24A4-C440-42FB-A4DD-96870ADD18FB}">
      <dsp:nvSpPr>
        <dsp:cNvPr id="0" name=""/>
        <dsp:cNvSpPr/>
      </dsp:nvSpPr>
      <dsp:spPr>
        <a:xfrm>
          <a:off x="3928533" y="342730"/>
          <a:ext cx="1524000" cy="1524000"/>
        </a:xfrm>
        <a:prstGeom prst="ellipse">
          <a:avLst/>
        </a:prstGeom>
        <a:solidFill>
          <a:schemeClr val="accent3">
            <a:hueOff val="-2539640"/>
            <a:satOff val="20004"/>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t>مدرسه</a:t>
          </a:r>
          <a:endParaRPr lang="en-US" sz="3200" kern="1200" dirty="0"/>
        </a:p>
      </dsp:txBody>
      <dsp:txXfrm>
        <a:off x="4151718" y="565915"/>
        <a:ext cx="1077630" cy="1077630"/>
      </dsp:txXfrm>
    </dsp:sp>
    <dsp:sp modelId="{E9FD43D6-96F6-4D68-BD8D-FB68C409B6BC}">
      <dsp:nvSpPr>
        <dsp:cNvPr id="0" name=""/>
        <dsp:cNvSpPr/>
      </dsp:nvSpPr>
      <dsp:spPr>
        <a:xfrm>
          <a:off x="1693333" y="33866"/>
          <a:ext cx="4741333" cy="3793066"/>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5802811" y="2287566"/>
            <a:ext cx="10515600" cy="1325563"/>
          </a:xfrm>
          <a:prstGeom prst="rect">
            <a:avLst/>
          </a:prstGeom>
        </p:spPr>
        <p:txBody>
          <a:bodyPr vert="horz" lIns="91440" tIns="45720" rIns="91440" bIns="45720" rtlCol="0" anchor="ctr">
            <a:noAutofit/>
          </a:bodyPr>
          <a:lstStyle>
            <a:lvl1pPr>
              <a:defRPr sz="9600" b="1"/>
            </a:lvl1pPr>
          </a:lstStyle>
          <a:p>
            <a:endParaRPr lang="en-ID" dirty="0"/>
          </a:p>
        </p:txBody>
      </p:sp>
      <p:sp>
        <p:nvSpPr>
          <p:cNvPr id="11" name="Picture Placeholder 10"/>
          <p:cNvSpPr>
            <a:spLocks noGrp="1"/>
          </p:cNvSpPr>
          <p:nvPr>
            <p:ph type="pic" sz="quarter" idx="10"/>
          </p:nvPr>
        </p:nvSpPr>
        <p:spPr>
          <a:xfrm>
            <a:off x="1" y="0"/>
            <a:ext cx="4963887" cy="6858000"/>
          </a:xfrm>
          <a:custGeom>
            <a:avLst/>
            <a:gdLst>
              <a:gd name="connsiteX0" fmla="*/ 0 w 4963887"/>
              <a:gd name="connsiteY0" fmla="*/ 0 h 6858000"/>
              <a:gd name="connsiteX1" fmla="*/ 3092347 w 4963887"/>
              <a:gd name="connsiteY1" fmla="*/ 0 h 6858000"/>
              <a:gd name="connsiteX2" fmla="*/ 3165709 w 4963887"/>
              <a:gd name="connsiteY2" fmla="*/ 47031 h 6858000"/>
              <a:gd name="connsiteX3" fmla="*/ 4963887 w 4963887"/>
              <a:gd name="connsiteY3" fmla="*/ 3429000 h 6858000"/>
              <a:gd name="connsiteX4" fmla="*/ 3165709 w 4963887"/>
              <a:gd name="connsiteY4" fmla="*/ 6810969 h 6858000"/>
              <a:gd name="connsiteX5" fmla="*/ 3092347 w 4963887"/>
              <a:gd name="connsiteY5" fmla="*/ 6858000 h 6858000"/>
              <a:gd name="connsiteX6" fmla="*/ 0 w 4963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3887" h="6858000">
                <a:moveTo>
                  <a:pt x="0" y="0"/>
                </a:moveTo>
                <a:lnTo>
                  <a:pt x="3092347" y="0"/>
                </a:lnTo>
                <a:lnTo>
                  <a:pt x="3165709" y="47031"/>
                </a:lnTo>
                <a:cubicBezTo>
                  <a:pt x="4250601" y="779970"/>
                  <a:pt x="4963887" y="2021186"/>
                  <a:pt x="4963887" y="3429000"/>
                </a:cubicBezTo>
                <a:cubicBezTo>
                  <a:pt x="4963887" y="4836814"/>
                  <a:pt x="4250601" y="6078030"/>
                  <a:pt x="3165709" y="6810969"/>
                </a:cubicBezTo>
                <a:lnTo>
                  <a:pt x="3092347" y="6858000"/>
                </a:lnTo>
                <a:lnTo>
                  <a:pt x="0" y="6858000"/>
                </a:ln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285951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4" name="Picture Placeholder 13"/>
          <p:cNvSpPr>
            <a:spLocks noGrp="1"/>
          </p:cNvSpPr>
          <p:nvPr>
            <p:ph type="pic" sz="quarter" idx="11"/>
          </p:nvPr>
        </p:nvSpPr>
        <p:spPr>
          <a:xfrm>
            <a:off x="8404964" y="0"/>
            <a:ext cx="3787036" cy="6858000"/>
          </a:xfrm>
          <a:custGeom>
            <a:avLst/>
            <a:gdLst>
              <a:gd name="connsiteX0" fmla="*/ 0 w 3787036"/>
              <a:gd name="connsiteY0" fmla="*/ 0 h 6858000"/>
              <a:gd name="connsiteX1" fmla="*/ 3787036 w 3787036"/>
              <a:gd name="connsiteY1" fmla="*/ 0 h 6858000"/>
              <a:gd name="connsiteX2" fmla="*/ 3787036 w 3787036"/>
              <a:gd name="connsiteY2" fmla="*/ 6858000 h 6858000"/>
              <a:gd name="connsiteX3" fmla="*/ 0 w 37870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87036" h="6858000">
                <a:moveTo>
                  <a:pt x="0" y="0"/>
                </a:moveTo>
                <a:lnTo>
                  <a:pt x="3787036" y="0"/>
                </a:lnTo>
                <a:lnTo>
                  <a:pt x="3787036" y="6858000"/>
                </a:lnTo>
                <a:lnTo>
                  <a:pt x="0" y="6858000"/>
                </a:lnTo>
                <a:close/>
              </a:path>
            </a:pathLst>
          </a:custGeom>
          <a:solidFill>
            <a:schemeClr val="accent1">
              <a:lumMod val="20000"/>
              <a:lumOff val="80000"/>
            </a:schemeClr>
          </a:solidFill>
        </p:spPr>
        <p:txBody>
          <a:bodyPr wrap="square">
            <a:noAutofit/>
          </a:bodyPr>
          <a:lstStyle/>
          <a:p>
            <a:endParaRPr lang="en-ID"/>
          </a:p>
        </p:txBody>
      </p:sp>
      <p:sp>
        <p:nvSpPr>
          <p:cNvPr id="12" name="Picture Placeholder 11"/>
          <p:cNvSpPr>
            <a:spLocks noGrp="1"/>
          </p:cNvSpPr>
          <p:nvPr>
            <p:ph type="pic" sz="quarter" idx="10"/>
          </p:nvPr>
        </p:nvSpPr>
        <p:spPr>
          <a:xfrm>
            <a:off x="0" y="1866820"/>
            <a:ext cx="2913260" cy="4991181"/>
          </a:xfrm>
          <a:custGeom>
            <a:avLst/>
            <a:gdLst>
              <a:gd name="connsiteX0" fmla="*/ 0 w 2913260"/>
              <a:gd name="connsiteY0" fmla="*/ 0 h 4991181"/>
              <a:gd name="connsiteX1" fmla="*/ 2913260 w 2913260"/>
              <a:gd name="connsiteY1" fmla="*/ 0 h 4991181"/>
              <a:gd name="connsiteX2" fmla="*/ 2913260 w 2913260"/>
              <a:gd name="connsiteY2" fmla="*/ 4991181 h 4991181"/>
              <a:gd name="connsiteX3" fmla="*/ 0 w 2913260"/>
              <a:gd name="connsiteY3" fmla="*/ 4991181 h 4991181"/>
            </a:gdLst>
            <a:ahLst/>
            <a:cxnLst>
              <a:cxn ang="0">
                <a:pos x="connsiteX0" y="connsiteY0"/>
              </a:cxn>
              <a:cxn ang="0">
                <a:pos x="connsiteX1" y="connsiteY1"/>
              </a:cxn>
              <a:cxn ang="0">
                <a:pos x="connsiteX2" y="connsiteY2"/>
              </a:cxn>
              <a:cxn ang="0">
                <a:pos x="connsiteX3" y="connsiteY3"/>
              </a:cxn>
            </a:cxnLst>
            <a:rect l="l" t="t" r="r" b="b"/>
            <a:pathLst>
              <a:path w="2913260" h="4991181">
                <a:moveTo>
                  <a:pt x="0" y="0"/>
                </a:moveTo>
                <a:lnTo>
                  <a:pt x="2913260" y="0"/>
                </a:lnTo>
                <a:lnTo>
                  <a:pt x="2913260" y="4991181"/>
                </a:lnTo>
                <a:lnTo>
                  <a:pt x="0" y="4991181"/>
                </a:ln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30595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5" name="Picture Placeholder 14"/>
          <p:cNvSpPr>
            <a:spLocks noGrp="1"/>
          </p:cNvSpPr>
          <p:nvPr>
            <p:ph type="pic" sz="quarter" idx="10"/>
          </p:nvPr>
        </p:nvSpPr>
        <p:spPr>
          <a:xfrm>
            <a:off x="6834172" y="1257300"/>
            <a:ext cx="2057400" cy="2057400"/>
          </a:xfrm>
          <a:custGeom>
            <a:avLst/>
            <a:gdLst>
              <a:gd name="connsiteX0" fmla="*/ 1028700 w 2057400"/>
              <a:gd name="connsiteY0" fmla="*/ 0 h 2057400"/>
              <a:gd name="connsiteX1" fmla="*/ 2057400 w 2057400"/>
              <a:gd name="connsiteY1" fmla="*/ 1028700 h 2057400"/>
              <a:gd name="connsiteX2" fmla="*/ 1028700 w 2057400"/>
              <a:gd name="connsiteY2" fmla="*/ 2057400 h 2057400"/>
              <a:gd name="connsiteX3" fmla="*/ 0 w 2057400"/>
              <a:gd name="connsiteY3" fmla="*/ 1028700 h 2057400"/>
              <a:gd name="connsiteX4" fmla="*/ 1028700 w 2057400"/>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2057400">
                <a:moveTo>
                  <a:pt x="1028700" y="0"/>
                </a:moveTo>
                <a:cubicBezTo>
                  <a:pt x="1596835" y="0"/>
                  <a:pt x="2057400" y="460565"/>
                  <a:pt x="2057400" y="1028700"/>
                </a:cubicBezTo>
                <a:cubicBezTo>
                  <a:pt x="2057400" y="1596835"/>
                  <a:pt x="1596835" y="2057400"/>
                  <a:pt x="1028700" y="2057400"/>
                </a:cubicBezTo>
                <a:cubicBezTo>
                  <a:pt x="460565" y="2057400"/>
                  <a:pt x="0" y="1596835"/>
                  <a:pt x="0" y="1028700"/>
                </a:cubicBezTo>
                <a:cubicBezTo>
                  <a:pt x="0" y="460565"/>
                  <a:pt x="460565" y="0"/>
                  <a:pt x="1028700" y="0"/>
                </a:cubicBezTo>
                <a:close/>
              </a:path>
            </a:pathLst>
          </a:custGeom>
          <a:solidFill>
            <a:schemeClr val="accent1">
              <a:lumMod val="20000"/>
              <a:lumOff val="80000"/>
            </a:schemeClr>
          </a:solidFill>
        </p:spPr>
        <p:txBody>
          <a:bodyPr wrap="square">
            <a:noAutofit/>
          </a:bodyPr>
          <a:lstStyle/>
          <a:p>
            <a:endParaRPr lang="en-ID"/>
          </a:p>
        </p:txBody>
      </p:sp>
      <p:sp>
        <p:nvSpPr>
          <p:cNvPr id="17" name="Picture Placeholder 16"/>
          <p:cNvSpPr>
            <a:spLocks noGrp="1"/>
          </p:cNvSpPr>
          <p:nvPr>
            <p:ph type="pic" sz="quarter" idx="11"/>
          </p:nvPr>
        </p:nvSpPr>
        <p:spPr>
          <a:xfrm>
            <a:off x="9063389" y="1644884"/>
            <a:ext cx="2355616" cy="2355616"/>
          </a:xfrm>
          <a:custGeom>
            <a:avLst/>
            <a:gdLst>
              <a:gd name="connsiteX0" fmla="*/ 1177808 w 2355616"/>
              <a:gd name="connsiteY0" fmla="*/ 0 h 2355616"/>
              <a:gd name="connsiteX1" fmla="*/ 2355616 w 2355616"/>
              <a:gd name="connsiteY1" fmla="*/ 1177808 h 2355616"/>
              <a:gd name="connsiteX2" fmla="*/ 1177808 w 2355616"/>
              <a:gd name="connsiteY2" fmla="*/ 2355616 h 2355616"/>
              <a:gd name="connsiteX3" fmla="*/ 0 w 2355616"/>
              <a:gd name="connsiteY3" fmla="*/ 1177808 h 2355616"/>
              <a:gd name="connsiteX4" fmla="*/ 1177808 w 2355616"/>
              <a:gd name="connsiteY4" fmla="*/ 0 h 2355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616" h="2355616">
                <a:moveTo>
                  <a:pt x="1177808" y="0"/>
                </a:moveTo>
                <a:cubicBezTo>
                  <a:pt x="1828293" y="0"/>
                  <a:pt x="2355616" y="527323"/>
                  <a:pt x="2355616" y="1177808"/>
                </a:cubicBezTo>
                <a:cubicBezTo>
                  <a:pt x="2355616" y="1828293"/>
                  <a:pt x="1828293" y="2355616"/>
                  <a:pt x="1177808" y="2355616"/>
                </a:cubicBezTo>
                <a:cubicBezTo>
                  <a:pt x="527323" y="2355616"/>
                  <a:pt x="0" y="1828293"/>
                  <a:pt x="0" y="1177808"/>
                </a:cubicBezTo>
                <a:cubicBezTo>
                  <a:pt x="0" y="527323"/>
                  <a:pt x="527323" y="0"/>
                  <a:pt x="1177808" y="0"/>
                </a:cubicBezTo>
                <a:close/>
              </a:path>
            </a:pathLst>
          </a:custGeom>
          <a:solidFill>
            <a:schemeClr val="accent1">
              <a:lumMod val="20000"/>
              <a:lumOff val="80000"/>
            </a:schemeClr>
          </a:solidFill>
        </p:spPr>
        <p:txBody>
          <a:bodyPr wrap="square">
            <a:noAutofit/>
          </a:bodyPr>
          <a:lstStyle/>
          <a:p>
            <a:endParaRPr lang="en-ID"/>
          </a:p>
        </p:txBody>
      </p:sp>
      <p:sp>
        <p:nvSpPr>
          <p:cNvPr id="16" name="Picture Placeholder 15"/>
          <p:cNvSpPr>
            <a:spLocks noGrp="1"/>
          </p:cNvSpPr>
          <p:nvPr>
            <p:ph type="pic" sz="quarter" idx="12"/>
          </p:nvPr>
        </p:nvSpPr>
        <p:spPr>
          <a:xfrm>
            <a:off x="5511800" y="3314700"/>
            <a:ext cx="2565400" cy="2565400"/>
          </a:xfrm>
          <a:custGeom>
            <a:avLst/>
            <a:gdLst>
              <a:gd name="connsiteX0" fmla="*/ 1282700 w 2565400"/>
              <a:gd name="connsiteY0" fmla="*/ 0 h 2565400"/>
              <a:gd name="connsiteX1" fmla="*/ 2565400 w 2565400"/>
              <a:gd name="connsiteY1" fmla="*/ 1282700 h 2565400"/>
              <a:gd name="connsiteX2" fmla="*/ 1282700 w 2565400"/>
              <a:gd name="connsiteY2" fmla="*/ 2565400 h 2565400"/>
              <a:gd name="connsiteX3" fmla="*/ 0 w 2565400"/>
              <a:gd name="connsiteY3" fmla="*/ 1282700 h 2565400"/>
              <a:gd name="connsiteX4" fmla="*/ 1282700 w 2565400"/>
              <a:gd name="connsiteY4" fmla="*/ 0 h 256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400" h="2565400">
                <a:moveTo>
                  <a:pt x="1282700" y="0"/>
                </a:moveTo>
                <a:cubicBezTo>
                  <a:pt x="1991116" y="0"/>
                  <a:pt x="2565400" y="574284"/>
                  <a:pt x="2565400" y="1282700"/>
                </a:cubicBezTo>
                <a:cubicBezTo>
                  <a:pt x="2565400" y="1991116"/>
                  <a:pt x="1991116" y="2565400"/>
                  <a:pt x="1282700" y="2565400"/>
                </a:cubicBezTo>
                <a:cubicBezTo>
                  <a:pt x="574284" y="2565400"/>
                  <a:pt x="0" y="1991116"/>
                  <a:pt x="0" y="1282700"/>
                </a:cubicBezTo>
                <a:cubicBezTo>
                  <a:pt x="0" y="574284"/>
                  <a:pt x="574284" y="0"/>
                  <a:pt x="1282700" y="0"/>
                </a:cubicBez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350519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0" name="Picture Placeholder 9"/>
          <p:cNvSpPr>
            <a:spLocks noGrp="1"/>
          </p:cNvSpPr>
          <p:nvPr>
            <p:ph type="pic" sz="quarter" idx="10"/>
          </p:nvPr>
        </p:nvSpPr>
        <p:spPr>
          <a:xfrm>
            <a:off x="6901165" y="1690312"/>
            <a:ext cx="4128485" cy="3101392"/>
          </a:xfrm>
          <a:custGeom>
            <a:avLst/>
            <a:gdLst>
              <a:gd name="connsiteX0" fmla="*/ 170763 w 4128485"/>
              <a:gd name="connsiteY0" fmla="*/ 0 h 3101392"/>
              <a:gd name="connsiteX1" fmla="*/ 3957722 w 4128485"/>
              <a:gd name="connsiteY1" fmla="*/ 0 h 3101392"/>
              <a:gd name="connsiteX2" fmla="*/ 4128485 w 4128485"/>
              <a:gd name="connsiteY2" fmla="*/ 170763 h 3101392"/>
              <a:gd name="connsiteX3" fmla="*/ 4128485 w 4128485"/>
              <a:gd name="connsiteY3" fmla="*/ 2930629 h 3101392"/>
              <a:gd name="connsiteX4" fmla="*/ 3957722 w 4128485"/>
              <a:gd name="connsiteY4" fmla="*/ 3101392 h 3101392"/>
              <a:gd name="connsiteX5" fmla="*/ 170763 w 4128485"/>
              <a:gd name="connsiteY5" fmla="*/ 3101392 h 3101392"/>
              <a:gd name="connsiteX6" fmla="*/ 0 w 4128485"/>
              <a:gd name="connsiteY6" fmla="*/ 2930629 h 3101392"/>
              <a:gd name="connsiteX7" fmla="*/ 0 w 4128485"/>
              <a:gd name="connsiteY7" fmla="*/ 170763 h 3101392"/>
              <a:gd name="connsiteX8" fmla="*/ 170763 w 4128485"/>
              <a:gd name="connsiteY8" fmla="*/ 0 h 310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485" h="3101392">
                <a:moveTo>
                  <a:pt x="170763" y="0"/>
                </a:moveTo>
                <a:lnTo>
                  <a:pt x="3957722" y="0"/>
                </a:lnTo>
                <a:cubicBezTo>
                  <a:pt x="4052032" y="0"/>
                  <a:pt x="4128485" y="76453"/>
                  <a:pt x="4128485" y="170763"/>
                </a:cubicBezTo>
                <a:lnTo>
                  <a:pt x="4128485" y="2930629"/>
                </a:lnTo>
                <a:cubicBezTo>
                  <a:pt x="4128485" y="3024939"/>
                  <a:pt x="4052032" y="3101392"/>
                  <a:pt x="3957722" y="3101392"/>
                </a:cubicBezTo>
                <a:lnTo>
                  <a:pt x="170763" y="3101392"/>
                </a:lnTo>
                <a:cubicBezTo>
                  <a:pt x="76453" y="3101392"/>
                  <a:pt x="0" y="3024939"/>
                  <a:pt x="0" y="2930629"/>
                </a:cubicBezTo>
                <a:lnTo>
                  <a:pt x="0" y="170763"/>
                </a:lnTo>
                <a:cubicBezTo>
                  <a:pt x="0" y="76453"/>
                  <a:pt x="76453" y="0"/>
                  <a:pt x="170763" y="0"/>
                </a:cubicBez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165368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6" name="Picture Placeholder 15"/>
          <p:cNvSpPr>
            <a:spLocks noGrp="1"/>
          </p:cNvSpPr>
          <p:nvPr>
            <p:ph type="pic" sz="quarter" idx="10"/>
          </p:nvPr>
        </p:nvSpPr>
        <p:spPr>
          <a:xfrm>
            <a:off x="1026048" y="2126029"/>
            <a:ext cx="2032000" cy="2032000"/>
          </a:xfrm>
          <a:prstGeom prst="ellipse">
            <a:avLst/>
          </a:prstGeom>
          <a:solidFill>
            <a:schemeClr val="accent1">
              <a:lumMod val="20000"/>
              <a:lumOff val="80000"/>
            </a:schemeClr>
          </a:solidFill>
        </p:spPr>
        <p:txBody>
          <a:bodyPr wrap="square">
            <a:noAutofit/>
          </a:bodyPr>
          <a:lstStyle/>
          <a:p>
            <a:endParaRPr lang="en-ID"/>
          </a:p>
        </p:txBody>
      </p:sp>
      <p:sp>
        <p:nvSpPr>
          <p:cNvPr id="17" name="Picture Placeholder 16"/>
          <p:cNvSpPr>
            <a:spLocks noGrp="1"/>
          </p:cNvSpPr>
          <p:nvPr>
            <p:ph type="pic" sz="quarter" idx="11"/>
          </p:nvPr>
        </p:nvSpPr>
        <p:spPr>
          <a:xfrm>
            <a:off x="3728683" y="2126029"/>
            <a:ext cx="2032000" cy="2032000"/>
          </a:xfrm>
          <a:prstGeom prst="ellipse">
            <a:avLst/>
          </a:prstGeom>
          <a:solidFill>
            <a:schemeClr val="accent1">
              <a:lumMod val="20000"/>
              <a:lumOff val="80000"/>
            </a:schemeClr>
          </a:solidFill>
        </p:spPr>
        <p:txBody>
          <a:bodyPr wrap="square">
            <a:noAutofit/>
          </a:bodyPr>
          <a:lstStyle/>
          <a:p>
            <a:endParaRPr lang="en-ID"/>
          </a:p>
        </p:txBody>
      </p:sp>
      <p:sp>
        <p:nvSpPr>
          <p:cNvPr id="18" name="Picture Placeholder 17"/>
          <p:cNvSpPr>
            <a:spLocks noGrp="1"/>
          </p:cNvSpPr>
          <p:nvPr>
            <p:ph type="pic" sz="quarter" idx="12"/>
          </p:nvPr>
        </p:nvSpPr>
        <p:spPr>
          <a:xfrm>
            <a:off x="6431318" y="2126029"/>
            <a:ext cx="2032000" cy="2032000"/>
          </a:xfrm>
          <a:prstGeom prst="ellipse">
            <a:avLst/>
          </a:prstGeom>
          <a:solidFill>
            <a:schemeClr val="accent1">
              <a:lumMod val="20000"/>
              <a:lumOff val="80000"/>
            </a:schemeClr>
          </a:solidFill>
        </p:spPr>
        <p:txBody>
          <a:bodyPr wrap="square">
            <a:noAutofit/>
          </a:bodyPr>
          <a:lstStyle/>
          <a:p>
            <a:endParaRPr lang="en-ID"/>
          </a:p>
        </p:txBody>
      </p:sp>
      <p:sp>
        <p:nvSpPr>
          <p:cNvPr id="19" name="Picture Placeholder 18"/>
          <p:cNvSpPr>
            <a:spLocks noGrp="1"/>
          </p:cNvSpPr>
          <p:nvPr>
            <p:ph type="pic" sz="quarter" idx="13"/>
          </p:nvPr>
        </p:nvSpPr>
        <p:spPr>
          <a:xfrm>
            <a:off x="9133953" y="2126029"/>
            <a:ext cx="2032000" cy="2032000"/>
          </a:xfrm>
          <a:prstGeom prst="ellipse">
            <a:avLst/>
          </a:pr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396973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0" name="Picture Placeholder 9"/>
          <p:cNvSpPr>
            <a:spLocks noGrp="1"/>
          </p:cNvSpPr>
          <p:nvPr>
            <p:ph type="pic" sz="quarter" idx="10"/>
          </p:nvPr>
        </p:nvSpPr>
        <p:spPr>
          <a:xfrm>
            <a:off x="7094768" y="776786"/>
            <a:ext cx="5531940" cy="5531940"/>
          </a:xfrm>
          <a:prstGeom prst="ellipse">
            <a:avLst/>
          </a:pr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675036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lumMod val="20000"/>
              <a:lumOff val="80000"/>
            </a:schemeClr>
          </a:solidFill>
        </p:spPr>
        <p:txBody>
          <a:bodyPr wrap="square">
            <a:noAutofit/>
          </a:bodyPr>
          <a:lstStyle/>
          <a:p>
            <a:endParaRPr lang="en-ID"/>
          </a:p>
        </p:txBody>
      </p:sp>
      <p:sp>
        <p:nvSpPr>
          <p:cNvPr id="11" name="Title Placeholder 1"/>
          <p:cNvSpPr>
            <a:spLocks noGrp="1"/>
          </p:cNvSpPr>
          <p:nvPr>
            <p:ph type="title"/>
          </p:nvPr>
        </p:nvSpPr>
        <p:spPr>
          <a:xfrm>
            <a:off x="4738994" y="2557216"/>
            <a:ext cx="6990740" cy="1325563"/>
          </a:xfrm>
          <a:prstGeom prst="rect">
            <a:avLst/>
          </a:prstGeom>
        </p:spPr>
        <p:txBody>
          <a:bodyPr vert="horz" lIns="91440" tIns="45720" rIns="91440" bIns="45720" rtlCol="0" anchor="ctr">
            <a:noAutofit/>
          </a:bodyPr>
          <a:lstStyle>
            <a:lvl1pPr>
              <a:defRPr sz="9600" b="1"/>
            </a:lvl1pPr>
          </a:lstStyle>
          <a:p>
            <a:endParaRPr lang="en-ID" dirty="0"/>
          </a:p>
        </p:txBody>
      </p:sp>
    </p:spTree>
    <p:extLst>
      <p:ext uri="{BB962C8B-B14F-4D97-AF65-F5344CB8AC3E}">
        <p14:creationId xmlns:p14="http://schemas.microsoft.com/office/powerpoint/2010/main" val="1588202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4" name="Picture Placeholder 13"/>
          <p:cNvSpPr>
            <a:spLocks noGrp="1"/>
          </p:cNvSpPr>
          <p:nvPr>
            <p:ph type="pic" sz="quarter" idx="10"/>
          </p:nvPr>
        </p:nvSpPr>
        <p:spPr>
          <a:xfrm>
            <a:off x="5141883" y="4015806"/>
            <a:ext cx="2302304" cy="2302304"/>
          </a:xfrm>
          <a:prstGeom prst="ellipse">
            <a:avLst/>
          </a:prstGeom>
          <a:solidFill>
            <a:schemeClr val="accent1">
              <a:lumMod val="20000"/>
              <a:lumOff val="80000"/>
            </a:schemeClr>
          </a:solidFill>
        </p:spPr>
        <p:txBody>
          <a:bodyPr wrap="square">
            <a:noAutofit/>
          </a:bodyPr>
          <a:lstStyle/>
          <a:p>
            <a:endParaRPr lang="en-ID"/>
          </a:p>
        </p:txBody>
      </p:sp>
      <p:sp>
        <p:nvSpPr>
          <p:cNvPr id="16" name="Picture Placeholder 15"/>
          <p:cNvSpPr>
            <a:spLocks noGrp="1"/>
          </p:cNvSpPr>
          <p:nvPr>
            <p:ph type="pic" sz="quarter" idx="11"/>
          </p:nvPr>
        </p:nvSpPr>
        <p:spPr>
          <a:xfrm>
            <a:off x="9428573" y="1551007"/>
            <a:ext cx="2614114" cy="2614114"/>
          </a:xfrm>
          <a:prstGeom prst="ellipse">
            <a:avLst/>
          </a:prstGeom>
          <a:solidFill>
            <a:schemeClr val="accent1">
              <a:lumMod val="20000"/>
              <a:lumOff val="80000"/>
            </a:schemeClr>
          </a:solidFill>
        </p:spPr>
        <p:txBody>
          <a:bodyPr wrap="square">
            <a:noAutofit/>
          </a:bodyPr>
          <a:lstStyle/>
          <a:p>
            <a:endParaRPr lang="en-ID"/>
          </a:p>
        </p:txBody>
      </p:sp>
      <p:sp>
        <p:nvSpPr>
          <p:cNvPr id="15" name="Picture Placeholder 14"/>
          <p:cNvSpPr>
            <a:spLocks noGrp="1"/>
          </p:cNvSpPr>
          <p:nvPr>
            <p:ph type="pic" sz="quarter" idx="12"/>
          </p:nvPr>
        </p:nvSpPr>
        <p:spPr>
          <a:xfrm>
            <a:off x="6127148" y="1047822"/>
            <a:ext cx="3071314" cy="3071314"/>
          </a:xfrm>
          <a:prstGeom prst="ellipse">
            <a:avLst/>
          </a:pr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684571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4" name="Picture Placeholder 13"/>
          <p:cNvSpPr>
            <a:spLocks noGrp="1"/>
          </p:cNvSpPr>
          <p:nvPr>
            <p:ph type="pic" sz="quarter" idx="10"/>
          </p:nvPr>
        </p:nvSpPr>
        <p:spPr>
          <a:xfrm>
            <a:off x="958074" y="2207259"/>
            <a:ext cx="2912886" cy="2184664"/>
          </a:xfrm>
          <a:custGeom>
            <a:avLst/>
            <a:gdLst>
              <a:gd name="connsiteX0" fmla="*/ 364118 w 2912886"/>
              <a:gd name="connsiteY0" fmla="*/ 0 h 2184664"/>
              <a:gd name="connsiteX1" fmla="*/ 2548768 w 2912886"/>
              <a:gd name="connsiteY1" fmla="*/ 0 h 2184664"/>
              <a:gd name="connsiteX2" fmla="*/ 2912886 w 2912886"/>
              <a:gd name="connsiteY2" fmla="*/ 364118 h 2184664"/>
              <a:gd name="connsiteX3" fmla="*/ 2912886 w 2912886"/>
              <a:gd name="connsiteY3" fmla="*/ 1820546 h 2184664"/>
              <a:gd name="connsiteX4" fmla="*/ 2548768 w 2912886"/>
              <a:gd name="connsiteY4" fmla="*/ 2184664 h 2184664"/>
              <a:gd name="connsiteX5" fmla="*/ 364118 w 2912886"/>
              <a:gd name="connsiteY5" fmla="*/ 2184664 h 2184664"/>
              <a:gd name="connsiteX6" fmla="*/ 0 w 2912886"/>
              <a:gd name="connsiteY6" fmla="*/ 1820546 h 2184664"/>
              <a:gd name="connsiteX7" fmla="*/ 0 w 2912886"/>
              <a:gd name="connsiteY7" fmla="*/ 364118 h 2184664"/>
              <a:gd name="connsiteX8" fmla="*/ 364118 w 2912886"/>
              <a:gd name="connsiteY8" fmla="*/ 0 h 21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2886" h="2184664">
                <a:moveTo>
                  <a:pt x="364118" y="0"/>
                </a:moveTo>
                <a:lnTo>
                  <a:pt x="2548768" y="0"/>
                </a:lnTo>
                <a:cubicBezTo>
                  <a:pt x="2749865" y="0"/>
                  <a:pt x="2912886" y="163021"/>
                  <a:pt x="2912886" y="364118"/>
                </a:cubicBezTo>
                <a:lnTo>
                  <a:pt x="2912886" y="1820546"/>
                </a:lnTo>
                <a:cubicBezTo>
                  <a:pt x="2912886" y="2021643"/>
                  <a:pt x="2749865" y="2184664"/>
                  <a:pt x="2548768" y="2184664"/>
                </a:cubicBezTo>
                <a:lnTo>
                  <a:pt x="364118" y="2184664"/>
                </a:lnTo>
                <a:cubicBezTo>
                  <a:pt x="163021" y="2184664"/>
                  <a:pt x="0" y="2021643"/>
                  <a:pt x="0" y="1820546"/>
                </a:cubicBezTo>
                <a:lnTo>
                  <a:pt x="0" y="364118"/>
                </a:lnTo>
                <a:cubicBezTo>
                  <a:pt x="0" y="163021"/>
                  <a:pt x="163021" y="0"/>
                  <a:pt x="364118" y="0"/>
                </a:cubicBezTo>
                <a:close/>
              </a:path>
            </a:pathLst>
          </a:custGeom>
          <a:solidFill>
            <a:schemeClr val="accent1">
              <a:lumMod val="20000"/>
              <a:lumOff val="80000"/>
            </a:schemeClr>
          </a:solidFill>
        </p:spPr>
        <p:txBody>
          <a:bodyPr wrap="square">
            <a:noAutofit/>
          </a:bodyPr>
          <a:lstStyle/>
          <a:p>
            <a:endParaRPr lang="en-ID"/>
          </a:p>
        </p:txBody>
      </p:sp>
      <p:sp>
        <p:nvSpPr>
          <p:cNvPr id="15" name="Picture Placeholder 14"/>
          <p:cNvSpPr>
            <a:spLocks noGrp="1"/>
          </p:cNvSpPr>
          <p:nvPr>
            <p:ph type="pic" sz="quarter" idx="11"/>
          </p:nvPr>
        </p:nvSpPr>
        <p:spPr>
          <a:xfrm>
            <a:off x="4639557" y="2614361"/>
            <a:ext cx="2912886" cy="2184664"/>
          </a:xfrm>
          <a:custGeom>
            <a:avLst/>
            <a:gdLst>
              <a:gd name="connsiteX0" fmla="*/ 364118 w 2912886"/>
              <a:gd name="connsiteY0" fmla="*/ 0 h 2184664"/>
              <a:gd name="connsiteX1" fmla="*/ 2548768 w 2912886"/>
              <a:gd name="connsiteY1" fmla="*/ 0 h 2184664"/>
              <a:gd name="connsiteX2" fmla="*/ 2912886 w 2912886"/>
              <a:gd name="connsiteY2" fmla="*/ 364118 h 2184664"/>
              <a:gd name="connsiteX3" fmla="*/ 2912886 w 2912886"/>
              <a:gd name="connsiteY3" fmla="*/ 1820546 h 2184664"/>
              <a:gd name="connsiteX4" fmla="*/ 2548768 w 2912886"/>
              <a:gd name="connsiteY4" fmla="*/ 2184664 h 2184664"/>
              <a:gd name="connsiteX5" fmla="*/ 364118 w 2912886"/>
              <a:gd name="connsiteY5" fmla="*/ 2184664 h 2184664"/>
              <a:gd name="connsiteX6" fmla="*/ 0 w 2912886"/>
              <a:gd name="connsiteY6" fmla="*/ 1820546 h 2184664"/>
              <a:gd name="connsiteX7" fmla="*/ 0 w 2912886"/>
              <a:gd name="connsiteY7" fmla="*/ 364118 h 2184664"/>
              <a:gd name="connsiteX8" fmla="*/ 364118 w 2912886"/>
              <a:gd name="connsiteY8" fmla="*/ 0 h 21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2886" h="2184664">
                <a:moveTo>
                  <a:pt x="364118" y="0"/>
                </a:moveTo>
                <a:lnTo>
                  <a:pt x="2548768" y="0"/>
                </a:lnTo>
                <a:cubicBezTo>
                  <a:pt x="2749865" y="0"/>
                  <a:pt x="2912886" y="163021"/>
                  <a:pt x="2912886" y="364118"/>
                </a:cubicBezTo>
                <a:lnTo>
                  <a:pt x="2912886" y="1820546"/>
                </a:lnTo>
                <a:cubicBezTo>
                  <a:pt x="2912886" y="2021643"/>
                  <a:pt x="2749865" y="2184664"/>
                  <a:pt x="2548768" y="2184664"/>
                </a:cubicBezTo>
                <a:lnTo>
                  <a:pt x="364118" y="2184664"/>
                </a:lnTo>
                <a:cubicBezTo>
                  <a:pt x="163021" y="2184664"/>
                  <a:pt x="0" y="2021643"/>
                  <a:pt x="0" y="1820546"/>
                </a:cubicBezTo>
                <a:lnTo>
                  <a:pt x="0" y="364118"/>
                </a:lnTo>
                <a:cubicBezTo>
                  <a:pt x="0" y="163021"/>
                  <a:pt x="163021" y="0"/>
                  <a:pt x="364118" y="0"/>
                </a:cubicBezTo>
                <a:close/>
              </a:path>
            </a:pathLst>
          </a:custGeom>
          <a:solidFill>
            <a:schemeClr val="accent1">
              <a:lumMod val="20000"/>
              <a:lumOff val="80000"/>
            </a:schemeClr>
          </a:solidFill>
        </p:spPr>
        <p:txBody>
          <a:bodyPr wrap="square">
            <a:noAutofit/>
          </a:bodyPr>
          <a:lstStyle/>
          <a:p>
            <a:endParaRPr lang="en-ID"/>
          </a:p>
        </p:txBody>
      </p:sp>
      <p:sp>
        <p:nvSpPr>
          <p:cNvPr id="16" name="Picture Placeholder 15"/>
          <p:cNvSpPr>
            <a:spLocks noGrp="1"/>
          </p:cNvSpPr>
          <p:nvPr>
            <p:ph type="pic" sz="quarter" idx="12"/>
          </p:nvPr>
        </p:nvSpPr>
        <p:spPr>
          <a:xfrm>
            <a:off x="8321040" y="2207259"/>
            <a:ext cx="2912886" cy="2184664"/>
          </a:xfrm>
          <a:custGeom>
            <a:avLst/>
            <a:gdLst>
              <a:gd name="connsiteX0" fmla="*/ 364118 w 2912886"/>
              <a:gd name="connsiteY0" fmla="*/ 0 h 2184664"/>
              <a:gd name="connsiteX1" fmla="*/ 2548768 w 2912886"/>
              <a:gd name="connsiteY1" fmla="*/ 0 h 2184664"/>
              <a:gd name="connsiteX2" fmla="*/ 2912886 w 2912886"/>
              <a:gd name="connsiteY2" fmla="*/ 364118 h 2184664"/>
              <a:gd name="connsiteX3" fmla="*/ 2912886 w 2912886"/>
              <a:gd name="connsiteY3" fmla="*/ 1820546 h 2184664"/>
              <a:gd name="connsiteX4" fmla="*/ 2548768 w 2912886"/>
              <a:gd name="connsiteY4" fmla="*/ 2184664 h 2184664"/>
              <a:gd name="connsiteX5" fmla="*/ 364118 w 2912886"/>
              <a:gd name="connsiteY5" fmla="*/ 2184664 h 2184664"/>
              <a:gd name="connsiteX6" fmla="*/ 0 w 2912886"/>
              <a:gd name="connsiteY6" fmla="*/ 1820546 h 2184664"/>
              <a:gd name="connsiteX7" fmla="*/ 0 w 2912886"/>
              <a:gd name="connsiteY7" fmla="*/ 364118 h 2184664"/>
              <a:gd name="connsiteX8" fmla="*/ 364118 w 2912886"/>
              <a:gd name="connsiteY8" fmla="*/ 0 h 21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2886" h="2184664">
                <a:moveTo>
                  <a:pt x="364118" y="0"/>
                </a:moveTo>
                <a:lnTo>
                  <a:pt x="2548768" y="0"/>
                </a:lnTo>
                <a:cubicBezTo>
                  <a:pt x="2749865" y="0"/>
                  <a:pt x="2912886" y="163021"/>
                  <a:pt x="2912886" y="364118"/>
                </a:cubicBezTo>
                <a:lnTo>
                  <a:pt x="2912886" y="1820546"/>
                </a:lnTo>
                <a:cubicBezTo>
                  <a:pt x="2912886" y="2021643"/>
                  <a:pt x="2749865" y="2184664"/>
                  <a:pt x="2548768" y="2184664"/>
                </a:cubicBezTo>
                <a:lnTo>
                  <a:pt x="364118" y="2184664"/>
                </a:lnTo>
                <a:cubicBezTo>
                  <a:pt x="163021" y="2184664"/>
                  <a:pt x="0" y="2021643"/>
                  <a:pt x="0" y="1820546"/>
                </a:cubicBezTo>
                <a:lnTo>
                  <a:pt x="0" y="364118"/>
                </a:lnTo>
                <a:cubicBezTo>
                  <a:pt x="0" y="163021"/>
                  <a:pt x="163021" y="0"/>
                  <a:pt x="364118" y="0"/>
                </a:cubicBez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1053688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5657849" y="853421"/>
            <a:ext cx="5796857" cy="3070879"/>
          </a:xfrm>
          <a:custGeom>
            <a:avLst/>
            <a:gdLst>
              <a:gd name="connsiteX0" fmla="*/ 169083 w 5692024"/>
              <a:gd name="connsiteY0" fmla="*/ 0 h 3070879"/>
              <a:gd name="connsiteX1" fmla="*/ 5522941 w 5692024"/>
              <a:gd name="connsiteY1" fmla="*/ 0 h 3070879"/>
              <a:gd name="connsiteX2" fmla="*/ 5692024 w 5692024"/>
              <a:gd name="connsiteY2" fmla="*/ 169083 h 3070879"/>
              <a:gd name="connsiteX3" fmla="*/ 5692024 w 5692024"/>
              <a:gd name="connsiteY3" fmla="*/ 2901796 h 3070879"/>
              <a:gd name="connsiteX4" fmla="*/ 5522941 w 5692024"/>
              <a:gd name="connsiteY4" fmla="*/ 3070879 h 3070879"/>
              <a:gd name="connsiteX5" fmla="*/ 169083 w 5692024"/>
              <a:gd name="connsiteY5" fmla="*/ 3070879 h 3070879"/>
              <a:gd name="connsiteX6" fmla="*/ 0 w 5692024"/>
              <a:gd name="connsiteY6" fmla="*/ 2901796 h 3070879"/>
              <a:gd name="connsiteX7" fmla="*/ 0 w 5692024"/>
              <a:gd name="connsiteY7" fmla="*/ 169083 h 3070879"/>
              <a:gd name="connsiteX8" fmla="*/ 169083 w 5692024"/>
              <a:gd name="connsiteY8" fmla="*/ 0 h 30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2024" h="3070879">
                <a:moveTo>
                  <a:pt x="169083" y="0"/>
                </a:moveTo>
                <a:lnTo>
                  <a:pt x="5522941" y="0"/>
                </a:lnTo>
                <a:cubicBezTo>
                  <a:pt x="5616323" y="0"/>
                  <a:pt x="5692024" y="75701"/>
                  <a:pt x="5692024" y="169083"/>
                </a:cubicBezTo>
                <a:lnTo>
                  <a:pt x="5692024" y="2901796"/>
                </a:lnTo>
                <a:cubicBezTo>
                  <a:pt x="5692024" y="2995178"/>
                  <a:pt x="5616323" y="3070879"/>
                  <a:pt x="5522941" y="3070879"/>
                </a:cubicBezTo>
                <a:lnTo>
                  <a:pt x="169083" y="3070879"/>
                </a:lnTo>
                <a:cubicBezTo>
                  <a:pt x="75701" y="3070879"/>
                  <a:pt x="0" y="2995178"/>
                  <a:pt x="0" y="2901796"/>
                </a:cubicBezTo>
                <a:lnTo>
                  <a:pt x="0" y="169083"/>
                </a:lnTo>
                <a:cubicBezTo>
                  <a:pt x="0" y="75701"/>
                  <a:pt x="75701" y="0"/>
                  <a:pt x="169083" y="0"/>
                </a:cubicBezTo>
                <a:close/>
              </a:path>
            </a:pathLst>
          </a:custGeom>
          <a:solidFill>
            <a:schemeClr val="accent1">
              <a:lumMod val="20000"/>
              <a:lumOff val="80000"/>
            </a:schemeClr>
          </a:solidFill>
        </p:spPr>
        <p:txBody>
          <a:bodyPr wrap="square">
            <a:noAutofit/>
          </a:bodyPr>
          <a:lstStyle/>
          <a:p>
            <a:endParaRPr lang="en-ID"/>
          </a:p>
        </p:txBody>
      </p:sp>
      <p:sp>
        <p:nvSpPr>
          <p:cNvPr id="20"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7" name="Picture Placeholder 16"/>
          <p:cNvSpPr>
            <a:spLocks noGrp="1"/>
          </p:cNvSpPr>
          <p:nvPr>
            <p:ph type="pic" sz="quarter" idx="11"/>
          </p:nvPr>
        </p:nvSpPr>
        <p:spPr>
          <a:xfrm>
            <a:off x="8015315" y="4127500"/>
            <a:ext cx="3439392" cy="2181225"/>
          </a:xfrm>
          <a:custGeom>
            <a:avLst/>
            <a:gdLst>
              <a:gd name="connsiteX0" fmla="*/ 120098 w 3439392"/>
              <a:gd name="connsiteY0" fmla="*/ 0 h 2181225"/>
              <a:gd name="connsiteX1" fmla="*/ 3319294 w 3439392"/>
              <a:gd name="connsiteY1" fmla="*/ 0 h 2181225"/>
              <a:gd name="connsiteX2" fmla="*/ 3439392 w 3439392"/>
              <a:gd name="connsiteY2" fmla="*/ 120098 h 2181225"/>
              <a:gd name="connsiteX3" fmla="*/ 3439392 w 3439392"/>
              <a:gd name="connsiteY3" fmla="*/ 2061127 h 2181225"/>
              <a:gd name="connsiteX4" fmla="*/ 3319294 w 3439392"/>
              <a:gd name="connsiteY4" fmla="*/ 2181225 h 2181225"/>
              <a:gd name="connsiteX5" fmla="*/ 120098 w 3439392"/>
              <a:gd name="connsiteY5" fmla="*/ 2181225 h 2181225"/>
              <a:gd name="connsiteX6" fmla="*/ 0 w 3439392"/>
              <a:gd name="connsiteY6" fmla="*/ 2061127 h 2181225"/>
              <a:gd name="connsiteX7" fmla="*/ 0 w 3439392"/>
              <a:gd name="connsiteY7" fmla="*/ 120098 h 2181225"/>
              <a:gd name="connsiteX8" fmla="*/ 120098 w 3439392"/>
              <a:gd name="connsiteY8"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9392" h="2181225">
                <a:moveTo>
                  <a:pt x="120098" y="0"/>
                </a:moveTo>
                <a:lnTo>
                  <a:pt x="3319294" y="0"/>
                </a:lnTo>
                <a:cubicBezTo>
                  <a:pt x="3385622" y="0"/>
                  <a:pt x="3439392" y="53770"/>
                  <a:pt x="3439392" y="120098"/>
                </a:cubicBezTo>
                <a:lnTo>
                  <a:pt x="3439392" y="2061127"/>
                </a:lnTo>
                <a:cubicBezTo>
                  <a:pt x="3439392" y="2127455"/>
                  <a:pt x="3385622" y="2181225"/>
                  <a:pt x="3319294" y="2181225"/>
                </a:cubicBezTo>
                <a:lnTo>
                  <a:pt x="120098" y="2181225"/>
                </a:lnTo>
                <a:cubicBezTo>
                  <a:pt x="53770" y="2181225"/>
                  <a:pt x="0" y="2127455"/>
                  <a:pt x="0" y="2061127"/>
                </a:cubicBezTo>
                <a:lnTo>
                  <a:pt x="0" y="120098"/>
                </a:lnTo>
                <a:cubicBezTo>
                  <a:pt x="0" y="53770"/>
                  <a:pt x="53770" y="0"/>
                  <a:pt x="120098" y="0"/>
                </a:cubicBezTo>
                <a:close/>
              </a:path>
            </a:pathLst>
          </a:custGeom>
          <a:solidFill>
            <a:schemeClr val="accent1">
              <a:lumMod val="20000"/>
              <a:lumOff val="80000"/>
            </a:schemeClr>
          </a:solidFill>
        </p:spPr>
        <p:txBody>
          <a:bodyPr wrap="square">
            <a:noAutofit/>
          </a:bodyPr>
          <a:lstStyle/>
          <a:p>
            <a:endParaRPr lang="en-ID"/>
          </a:p>
        </p:txBody>
      </p:sp>
      <p:sp>
        <p:nvSpPr>
          <p:cNvPr id="19" name="Picture Placeholder 18"/>
          <p:cNvSpPr>
            <a:spLocks noGrp="1"/>
          </p:cNvSpPr>
          <p:nvPr>
            <p:ph type="pic" sz="quarter" idx="12"/>
          </p:nvPr>
        </p:nvSpPr>
        <p:spPr>
          <a:xfrm>
            <a:off x="742142" y="4127500"/>
            <a:ext cx="3439392" cy="2181225"/>
          </a:xfrm>
          <a:custGeom>
            <a:avLst/>
            <a:gdLst>
              <a:gd name="connsiteX0" fmla="*/ 120098 w 3439392"/>
              <a:gd name="connsiteY0" fmla="*/ 0 h 2181225"/>
              <a:gd name="connsiteX1" fmla="*/ 3319294 w 3439392"/>
              <a:gd name="connsiteY1" fmla="*/ 0 h 2181225"/>
              <a:gd name="connsiteX2" fmla="*/ 3439392 w 3439392"/>
              <a:gd name="connsiteY2" fmla="*/ 120098 h 2181225"/>
              <a:gd name="connsiteX3" fmla="*/ 3439392 w 3439392"/>
              <a:gd name="connsiteY3" fmla="*/ 2061127 h 2181225"/>
              <a:gd name="connsiteX4" fmla="*/ 3319294 w 3439392"/>
              <a:gd name="connsiteY4" fmla="*/ 2181225 h 2181225"/>
              <a:gd name="connsiteX5" fmla="*/ 120098 w 3439392"/>
              <a:gd name="connsiteY5" fmla="*/ 2181225 h 2181225"/>
              <a:gd name="connsiteX6" fmla="*/ 0 w 3439392"/>
              <a:gd name="connsiteY6" fmla="*/ 2061127 h 2181225"/>
              <a:gd name="connsiteX7" fmla="*/ 0 w 3439392"/>
              <a:gd name="connsiteY7" fmla="*/ 120098 h 2181225"/>
              <a:gd name="connsiteX8" fmla="*/ 120098 w 3439392"/>
              <a:gd name="connsiteY8"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9392" h="2181225">
                <a:moveTo>
                  <a:pt x="120098" y="0"/>
                </a:moveTo>
                <a:lnTo>
                  <a:pt x="3319294" y="0"/>
                </a:lnTo>
                <a:cubicBezTo>
                  <a:pt x="3385622" y="0"/>
                  <a:pt x="3439392" y="53770"/>
                  <a:pt x="3439392" y="120098"/>
                </a:cubicBezTo>
                <a:lnTo>
                  <a:pt x="3439392" y="2061127"/>
                </a:lnTo>
                <a:cubicBezTo>
                  <a:pt x="3439392" y="2127455"/>
                  <a:pt x="3385622" y="2181225"/>
                  <a:pt x="3319294" y="2181225"/>
                </a:cubicBezTo>
                <a:lnTo>
                  <a:pt x="120098" y="2181225"/>
                </a:lnTo>
                <a:cubicBezTo>
                  <a:pt x="53770" y="2181225"/>
                  <a:pt x="0" y="2127455"/>
                  <a:pt x="0" y="2061127"/>
                </a:cubicBezTo>
                <a:lnTo>
                  <a:pt x="0" y="120098"/>
                </a:lnTo>
                <a:cubicBezTo>
                  <a:pt x="0" y="53770"/>
                  <a:pt x="53770" y="0"/>
                  <a:pt x="120098" y="0"/>
                </a:cubicBezTo>
                <a:close/>
              </a:path>
            </a:pathLst>
          </a:custGeom>
          <a:solidFill>
            <a:schemeClr val="accent1">
              <a:lumMod val="20000"/>
              <a:lumOff val="80000"/>
            </a:schemeClr>
          </a:solidFill>
        </p:spPr>
        <p:txBody>
          <a:bodyPr wrap="square">
            <a:noAutofit/>
          </a:bodyPr>
          <a:lstStyle/>
          <a:p>
            <a:endParaRPr lang="en-ID"/>
          </a:p>
        </p:txBody>
      </p:sp>
      <p:sp>
        <p:nvSpPr>
          <p:cNvPr id="18" name="Picture Placeholder 17"/>
          <p:cNvSpPr>
            <a:spLocks noGrp="1"/>
          </p:cNvSpPr>
          <p:nvPr>
            <p:ph type="pic" sz="quarter" idx="13"/>
          </p:nvPr>
        </p:nvSpPr>
        <p:spPr>
          <a:xfrm>
            <a:off x="4378728" y="4127500"/>
            <a:ext cx="3439392" cy="2181225"/>
          </a:xfrm>
          <a:custGeom>
            <a:avLst/>
            <a:gdLst>
              <a:gd name="connsiteX0" fmla="*/ 120098 w 3439392"/>
              <a:gd name="connsiteY0" fmla="*/ 0 h 2181225"/>
              <a:gd name="connsiteX1" fmla="*/ 3319294 w 3439392"/>
              <a:gd name="connsiteY1" fmla="*/ 0 h 2181225"/>
              <a:gd name="connsiteX2" fmla="*/ 3439392 w 3439392"/>
              <a:gd name="connsiteY2" fmla="*/ 120098 h 2181225"/>
              <a:gd name="connsiteX3" fmla="*/ 3439392 w 3439392"/>
              <a:gd name="connsiteY3" fmla="*/ 2061127 h 2181225"/>
              <a:gd name="connsiteX4" fmla="*/ 3319294 w 3439392"/>
              <a:gd name="connsiteY4" fmla="*/ 2181225 h 2181225"/>
              <a:gd name="connsiteX5" fmla="*/ 120098 w 3439392"/>
              <a:gd name="connsiteY5" fmla="*/ 2181225 h 2181225"/>
              <a:gd name="connsiteX6" fmla="*/ 0 w 3439392"/>
              <a:gd name="connsiteY6" fmla="*/ 2061127 h 2181225"/>
              <a:gd name="connsiteX7" fmla="*/ 0 w 3439392"/>
              <a:gd name="connsiteY7" fmla="*/ 120098 h 2181225"/>
              <a:gd name="connsiteX8" fmla="*/ 120098 w 3439392"/>
              <a:gd name="connsiteY8"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9392" h="2181225">
                <a:moveTo>
                  <a:pt x="120098" y="0"/>
                </a:moveTo>
                <a:lnTo>
                  <a:pt x="3319294" y="0"/>
                </a:lnTo>
                <a:cubicBezTo>
                  <a:pt x="3385622" y="0"/>
                  <a:pt x="3439392" y="53770"/>
                  <a:pt x="3439392" y="120098"/>
                </a:cubicBezTo>
                <a:lnTo>
                  <a:pt x="3439392" y="2061127"/>
                </a:lnTo>
                <a:cubicBezTo>
                  <a:pt x="3439392" y="2127455"/>
                  <a:pt x="3385622" y="2181225"/>
                  <a:pt x="3319294" y="2181225"/>
                </a:cubicBezTo>
                <a:lnTo>
                  <a:pt x="120098" y="2181225"/>
                </a:lnTo>
                <a:cubicBezTo>
                  <a:pt x="53770" y="2181225"/>
                  <a:pt x="0" y="2127455"/>
                  <a:pt x="0" y="2061127"/>
                </a:cubicBezTo>
                <a:lnTo>
                  <a:pt x="0" y="120098"/>
                </a:lnTo>
                <a:cubicBezTo>
                  <a:pt x="0" y="53770"/>
                  <a:pt x="53770" y="0"/>
                  <a:pt x="120098" y="0"/>
                </a:cubicBez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166551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0" name="Picture Placeholder 9"/>
          <p:cNvSpPr>
            <a:spLocks noGrp="1"/>
          </p:cNvSpPr>
          <p:nvPr>
            <p:ph type="pic" sz="quarter" idx="10"/>
          </p:nvPr>
        </p:nvSpPr>
        <p:spPr>
          <a:xfrm>
            <a:off x="846974" y="1962000"/>
            <a:ext cx="2912886" cy="4040563"/>
          </a:xfrm>
          <a:custGeom>
            <a:avLst/>
            <a:gdLst>
              <a:gd name="connsiteX0" fmla="*/ 200669 w 2912886"/>
              <a:gd name="connsiteY0" fmla="*/ 0 h 4040563"/>
              <a:gd name="connsiteX1" fmla="*/ 2712217 w 2912886"/>
              <a:gd name="connsiteY1" fmla="*/ 0 h 4040563"/>
              <a:gd name="connsiteX2" fmla="*/ 2912886 w 2912886"/>
              <a:gd name="connsiteY2" fmla="*/ 200669 h 4040563"/>
              <a:gd name="connsiteX3" fmla="*/ 2912886 w 2912886"/>
              <a:gd name="connsiteY3" fmla="*/ 3839894 h 4040563"/>
              <a:gd name="connsiteX4" fmla="*/ 2712217 w 2912886"/>
              <a:gd name="connsiteY4" fmla="*/ 4040563 h 4040563"/>
              <a:gd name="connsiteX5" fmla="*/ 200669 w 2912886"/>
              <a:gd name="connsiteY5" fmla="*/ 4040563 h 4040563"/>
              <a:gd name="connsiteX6" fmla="*/ 0 w 2912886"/>
              <a:gd name="connsiteY6" fmla="*/ 3839894 h 4040563"/>
              <a:gd name="connsiteX7" fmla="*/ 0 w 2912886"/>
              <a:gd name="connsiteY7" fmla="*/ 200669 h 4040563"/>
              <a:gd name="connsiteX8" fmla="*/ 200669 w 2912886"/>
              <a:gd name="connsiteY8" fmla="*/ 0 h 404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2886" h="4040563">
                <a:moveTo>
                  <a:pt x="200669" y="0"/>
                </a:moveTo>
                <a:lnTo>
                  <a:pt x="2712217" y="0"/>
                </a:lnTo>
                <a:cubicBezTo>
                  <a:pt x="2823043" y="0"/>
                  <a:pt x="2912886" y="89843"/>
                  <a:pt x="2912886" y="200669"/>
                </a:cubicBezTo>
                <a:lnTo>
                  <a:pt x="2912886" y="3839894"/>
                </a:lnTo>
                <a:cubicBezTo>
                  <a:pt x="2912886" y="3950720"/>
                  <a:pt x="2823043" y="4040563"/>
                  <a:pt x="2712217" y="4040563"/>
                </a:cubicBezTo>
                <a:lnTo>
                  <a:pt x="200669" y="4040563"/>
                </a:lnTo>
                <a:cubicBezTo>
                  <a:pt x="89843" y="4040563"/>
                  <a:pt x="0" y="3950720"/>
                  <a:pt x="0" y="3839894"/>
                </a:cubicBezTo>
                <a:lnTo>
                  <a:pt x="0" y="200669"/>
                </a:lnTo>
                <a:cubicBezTo>
                  <a:pt x="0" y="89843"/>
                  <a:pt x="89843" y="0"/>
                  <a:pt x="200669" y="0"/>
                </a:cubicBez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119785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Tree>
    <p:extLst>
      <p:ext uri="{BB962C8B-B14F-4D97-AF65-F5344CB8AC3E}">
        <p14:creationId xmlns:p14="http://schemas.microsoft.com/office/powerpoint/2010/main" val="4176620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878042" y="977901"/>
            <a:ext cx="2105699" cy="4459103"/>
          </a:xfrm>
          <a:custGeom>
            <a:avLst/>
            <a:gdLst>
              <a:gd name="connsiteX0" fmla="*/ 213539 w 2105699"/>
              <a:gd name="connsiteY0" fmla="*/ 0 h 4459103"/>
              <a:gd name="connsiteX1" fmla="*/ 475442 w 2105699"/>
              <a:gd name="connsiteY1" fmla="*/ 0 h 4459103"/>
              <a:gd name="connsiteX2" fmla="*/ 478973 w 2105699"/>
              <a:gd name="connsiteY2" fmla="*/ 35022 h 4459103"/>
              <a:gd name="connsiteX3" fmla="*/ 658051 w 2105699"/>
              <a:gd name="connsiteY3" fmla="*/ 180975 h 4459103"/>
              <a:gd name="connsiteX4" fmla="*/ 1437494 w 2105699"/>
              <a:gd name="connsiteY4" fmla="*/ 180975 h 4459103"/>
              <a:gd name="connsiteX5" fmla="*/ 1616572 w 2105699"/>
              <a:gd name="connsiteY5" fmla="*/ 35022 h 4459103"/>
              <a:gd name="connsiteX6" fmla="*/ 1620103 w 2105699"/>
              <a:gd name="connsiteY6" fmla="*/ 0 h 4459103"/>
              <a:gd name="connsiteX7" fmla="*/ 1892160 w 2105699"/>
              <a:gd name="connsiteY7" fmla="*/ 0 h 4459103"/>
              <a:gd name="connsiteX8" fmla="*/ 2105699 w 2105699"/>
              <a:gd name="connsiteY8" fmla="*/ 213539 h 4459103"/>
              <a:gd name="connsiteX9" fmla="*/ 2105699 w 2105699"/>
              <a:gd name="connsiteY9" fmla="*/ 4245564 h 4459103"/>
              <a:gd name="connsiteX10" fmla="*/ 1892160 w 2105699"/>
              <a:gd name="connsiteY10" fmla="*/ 4459103 h 4459103"/>
              <a:gd name="connsiteX11" fmla="*/ 213539 w 2105699"/>
              <a:gd name="connsiteY11" fmla="*/ 4459103 h 4459103"/>
              <a:gd name="connsiteX12" fmla="*/ 0 w 2105699"/>
              <a:gd name="connsiteY12" fmla="*/ 4245564 h 4459103"/>
              <a:gd name="connsiteX13" fmla="*/ 0 w 2105699"/>
              <a:gd name="connsiteY13" fmla="*/ 213539 h 4459103"/>
              <a:gd name="connsiteX14" fmla="*/ 213539 w 2105699"/>
              <a:gd name="connsiteY14" fmla="*/ 0 h 44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699" h="4459103">
                <a:moveTo>
                  <a:pt x="213539" y="0"/>
                </a:moveTo>
                <a:lnTo>
                  <a:pt x="475442" y="0"/>
                </a:lnTo>
                <a:lnTo>
                  <a:pt x="478973" y="35022"/>
                </a:lnTo>
                <a:cubicBezTo>
                  <a:pt x="496018" y="118317"/>
                  <a:pt x="569717" y="180975"/>
                  <a:pt x="658051" y="180975"/>
                </a:cubicBezTo>
                <a:lnTo>
                  <a:pt x="1437494" y="180975"/>
                </a:lnTo>
                <a:cubicBezTo>
                  <a:pt x="1525828" y="180975"/>
                  <a:pt x="1599528" y="118317"/>
                  <a:pt x="1616572" y="35022"/>
                </a:cubicBezTo>
                <a:lnTo>
                  <a:pt x="1620103" y="0"/>
                </a:lnTo>
                <a:lnTo>
                  <a:pt x="1892160" y="0"/>
                </a:lnTo>
                <a:cubicBezTo>
                  <a:pt x="2010094" y="0"/>
                  <a:pt x="2105699" y="95605"/>
                  <a:pt x="2105699" y="213539"/>
                </a:cubicBezTo>
                <a:lnTo>
                  <a:pt x="2105699" y="4245564"/>
                </a:lnTo>
                <a:cubicBezTo>
                  <a:pt x="2105699" y="4363498"/>
                  <a:pt x="2010094" y="4459103"/>
                  <a:pt x="1892160" y="4459103"/>
                </a:cubicBezTo>
                <a:lnTo>
                  <a:pt x="213539" y="4459103"/>
                </a:lnTo>
                <a:cubicBezTo>
                  <a:pt x="95605" y="4459103"/>
                  <a:pt x="0" y="4363498"/>
                  <a:pt x="0" y="4245564"/>
                </a:cubicBezTo>
                <a:lnTo>
                  <a:pt x="0" y="213539"/>
                </a:lnTo>
                <a:cubicBezTo>
                  <a:pt x="0" y="95605"/>
                  <a:pt x="95605" y="0"/>
                  <a:pt x="213539" y="0"/>
                </a:cubicBezTo>
                <a:close/>
              </a:path>
            </a:pathLst>
          </a:custGeom>
          <a:solidFill>
            <a:schemeClr val="accent1">
              <a:lumMod val="20000"/>
              <a:lumOff val="80000"/>
            </a:schemeClr>
          </a:solidFill>
        </p:spPr>
        <p:txBody>
          <a:bodyPr wrap="square">
            <a:noAutofit/>
          </a:bodyPr>
          <a:lstStyle/>
          <a:p>
            <a:endParaRPr lang="en-ID"/>
          </a:p>
        </p:txBody>
      </p:sp>
      <p:sp>
        <p:nvSpPr>
          <p:cNvPr id="11"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Tree>
    <p:extLst>
      <p:ext uri="{BB962C8B-B14F-4D97-AF65-F5344CB8AC3E}">
        <p14:creationId xmlns:p14="http://schemas.microsoft.com/office/powerpoint/2010/main" val="425802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0" name="Picture Placeholder 9"/>
          <p:cNvSpPr>
            <a:spLocks noGrp="1"/>
          </p:cNvSpPr>
          <p:nvPr>
            <p:ph type="pic" sz="quarter" idx="10"/>
          </p:nvPr>
        </p:nvSpPr>
        <p:spPr>
          <a:xfrm>
            <a:off x="6533245" y="2059215"/>
            <a:ext cx="4569458" cy="2888343"/>
          </a:xfrm>
          <a:custGeom>
            <a:avLst/>
            <a:gdLst>
              <a:gd name="connsiteX0" fmla="*/ 0 w 4569458"/>
              <a:gd name="connsiteY0" fmla="*/ 0 h 2888343"/>
              <a:gd name="connsiteX1" fmla="*/ 4569458 w 4569458"/>
              <a:gd name="connsiteY1" fmla="*/ 0 h 2888343"/>
              <a:gd name="connsiteX2" fmla="*/ 4569458 w 4569458"/>
              <a:gd name="connsiteY2" fmla="*/ 2888343 h 2888343"/>
              <a:gd name="connsiteX3" fmla="*/ 0 w 4569458"/>
              <a:gd name="connsiteY3" fmla="*/ 2888343 h 2888343"/>
            </a:gdLst>
            <a:ahLst/>
            <a:cxnLst>
              <a:cxn ang="0">
                <a:pos x="connsiteX0" y="connsiteY0"/>
              </a:cxn>
              <a:cxn ang="0">
                <a:pos x="connsiteX1" y="connsiteY1"/>
              </a:cxn>
              <a:cxn ang="0">
                <a:pos x="connsiteX2" y="connsiteY2"/>
              </a:cxn>
              <a:cxn ang="0">
                <a:pos x="connsiteX3" y="connsiteY3"/>
              </a:cxn>
            </a:cxnLst>
            <a:rect l="l" t="t" r="r" b="b"/>
            <a:pathLst>
              <a:path w="4569458" h="2888343">
                <a:moveTo>
                  <a:pt x="0" y="0"/>
                </a:moveTo>
                <a:lnTo>
                  <a:pt x="4569458" y="0"/>
                </a:lnTo>
                <a:lnTo>
                  <a:pt x="4569458" y="2888343"/>
                </a:lnTo>
                <a:lnTo>
                  <a:pt x="0" y="2888343"/>
                </a:ln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647042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4" name="Picture Placeholder 13"/>
          <p:cNvSpPr>
            <a:spLocks noGrp="1"/>
          </p:cNvSpPr>
          <p:nvPr>
            <p:ph type="pic" sz="quarter" idx="10"/>
          </p:nvPr>
        </p:nvSpPr>
        <p:spPr>
          <a:xfrm>
            <a:off x="866439" y="2120395"/>
            <a:ext cx="3039226" cy="1584831"/>
          </a:xfrm>
          <a:custGeom>
            <a:avLst/>
            <a:gdLst>
              <a:gd name="connsiteX0" fmla="*/ 0 w 3039226"/>
              <a:gd name="connsiteY0" fmla="*/ 0 h 1584831"/>
              <a:gd name="connsiteX1" fmla="*/ 3039226 w 3039226"/>
              <a:gd name="connsiteY1" fmla="*/ 0 h 1584831"/>
              <a:gd name="connsiteX2" fmla="*/ 3039226 w 3039226"/>
              <a:gd name="connsiteY2" fmla="*/ 1584831 h 1584831"/>
              <a:gd name="connsiteX3" fmla="*/ 0 w 3039226"/>
              <a:gd name="connsiteY3" fmla="*/ 1584831 h 1584831"/>
            </a:gdLst>
            <a:ahLst/>
            <a:cxnLst>
              <a:cxn ang="0">
                <a:pos x="connsiteX0" y="connsiteY0"/>
              </a:cxn>
              <a:cxn ang="0">
                <a:pos x="connsiteX1" y="connsiteY1"/>
              </a:cxn>
              <a:cxn ang="0">
                <a:pos x="connsiteX2" y="connsiteY2"/>
              </a:cxn>
              <a:cxn ang="0">
                <a:pos x="connsiteX3" y="connsiteY3"/>
              </a:cxn>
            </a:cxnLst>
            <a:rect l="l" t="t" r="r" b="b"/>
            <a:pathLst>
              <a:path w="3039226" h="1584831">
                <a:moveTo>
                  <a:pt x="0" y="0"/>
                </a:moveTo>
                <a:lnTo>
                  <a:pt x="3039226" y="0"/>
                </a:lnTo>
                <a:lnTo>
                  <a:pt x="3039226" y="1584831"/>
                </a:lnTo>
                <a:lnTo>
                  <a:pt x="0" y="1584831"/>
                </a:lnTo>
                <a:close/>
              </a:path>
            </a:pathLst>
          </a:custGeom>
          <a:solidFill>
            <a:schemeClr val="accent1">
              <a:lumMod val="20000"/>
              <a:lumOff val="80000"/>
            </a:schemeClr>
          </a:solidFill>
        </p:spPr>
        <p:txBody>
          <a:bodyPr wrap="square">
            <a:noAutofit/>
          </a:bodyPr>
          <a:lstStyle/>
          <a:p>
            <a:endParaRPr lang="en-ID"/>
          </a:p>
        </p:txBody>
      </p:sp>
      <p:sp>
        <p:nvSpPr>
          <p:cNvPr id="15" name="Picture Placeholder 14"/>
          <p:cNvSpPr>
            <a:spLocks noGrp="1"/>
          </p:cNvSpPr>
          <p:nvPr>
            <p:ph type="pic" sz="quarter" idx="11"/>
          </p:nvPr>
        </p:nvSpPr>
        <p:spPr>
          <a:xfrm>
            <a:off x="4573025" y="2118460"/>
            <a:ext cx="3039226" cy="1584831"/>
          </a:xfrm>
          <a:custGeom>
            <a:avLst/>
            <a:gdLst>
              <a:gd name="connsiteX0" fmla="*/ 0 w 3039226"/>
              <a:gd name="connsiteY0" fmla="*/ 0 h 1584831"/>
              <a:gd name="connsiteX1" fmla="*/ 3039226 w 3039226"/>
              <a:gd name="connsiteY1" fmla="*/ 0 h 1584831"/>
              <a:gd name="connsiteX2" fmla="*/ 3039226 w 3039226"/>
              <a:gd name="connsiteY2" fmla="*/ 1584831 h 1584831"/>
              <a:gd name="connsiteX3" fmla="*/ 0 w 3039226"/>
              <a:gd name="connsiteY3" fmla="*/ 1584831 h 1584831"/>
            </a:gdLst>
            <a:ahLst/>
            <a:cxnLst>
              <a:cxn ang="0">
                <a:pos x="connsiteX0" y="connsiteY0"/>
              </a:cxn>
              <a:cxn ang="0">
                <a:pos x="connsiteX1" y="connsiteY1"/>
              </a:cxn>
              <a:cxn ang="0">
                <a:pos x="connsiteX2" y="connsiteY2"/>
              </a:cxn>
              <a:cxn ang="0">
                <a:pos x="connsiteX3" y="connsiteY3"/>
              </a:cxn>
            </a:cxnLst>
            <a:rect l="l" t="t" r="r" b="b"/>
            <a:pathLst>
              <a:path w="3039226" h="1584831">
                <a:moveTo>
                  <a:pt x="0" y="0"/>
                </a:moveTo>
                <a:lnTo>
                  <a:pt x="3039226" y="0"/>
                </a:lnTo>
                <a:lnTo>
                  <a:pt x="3039226" y="1584831"/>
                </a:lnTo>
                <a:lnTo>
                  <a:pt x="0" y="1584831"/>
                </a:lnTo>
                <a:close/>
              </a:path>
            </a:pathLst>
          </a:custGeom>
          <a:solidFill>
            <a:schemeClr val="accent1">
              <a:lumMod val="20000"/>
              <a:lumOff val="80000"/>
            </a:schemeClr>
          </a:solidFill>
        </p:spPr>
        <p:txBody>
          <a:bodyPr wrap="square">
            <a:noAutofit/>
          </a:bodyPr>
          <a:lstStyle/>
          <a:p>
            <a:endParaRPr lang="en-ID"/>
          </a:p>
        </p:txBody>
      </p:sp>
      <p:sp>
        <p:nvSpPr>
          <p:cNvPr id="16" name="Picture Placeholder 15"/>
          <p:cNvSpPr>
            <a:spLocks noGrp="1"/>
          </p:cNvSpPr>
          <p:nvPr>
            <p:ph type="pic" sz="quarter" idx="12"/>
          </p:nvPr>
        </p:nvSpPr>
        <p:spPr>
          <a:xfrm>
            <a:off x="8279611" y="2120395"/>
            <a:ext cx="3039226" cy="1584831"/>
          </a:xfrm>
          <a:custGeom>
            <a:avLst/>
            <a:gdLst>
              <a:gd name="connsiteX0" fmla="*/ 0 w 3039226"/>
              <a:gd name="connsiteY0" fmla="*/ 0 h 1584831"/>
              <a:gd name="connsiteX1" fmla="*/ 3039226 w 3039226"/>
              <a:gd name="connsiteY1" fmla="*/ 0 h 1584831"/>
              <a:gd name="connsiteX2" fmla="*/ 3039226 w 3039226"/>
              <a:gd name="connsiteY2" fmla="*/ 1584831 h 1584831"/>
              <a:gd name="connsiteX3" fmla="*/ 0 w 3039226"/>
              <a:gd name="connsiteY3" fmla="*/ 1584831 h 1584831"/>
            </a:gdLst>
            <a:ahLst/>
            <a:cxnLst>
              <a:cxn ang="0">
                <a:pos x="connsiteX0" y="connsiteY0"/>
              </a:cxn>
              <a:cxn ang="0">
                <a:pos x="connsiteX1" y="connsiteY1"/>
              </a:cxn>
              <a:cxn ang="0">
                <a:pos x="connsiteX2" y="connsiteY2"/>
              </a:cxn>
              <a:cxn ang="0">
                <a:pos x="connsiteX3" y="connsiteY3"/>
              </a:cxn>
            </a:cxnLst>
            <a:rect l="l" t="t" r="r" b="b"/>
            <a:pathLst>
              <a:path w="3039226" h="1584831">
                <a:moveTo>
                  <a:pt x="0" y="0"/>
                </a:moveTo>
                <a:lnTo>
                  <a:pt x="3039226" y="0"/>
                </a:lnTo>
                <a:lnTo>
                  <a:pt x="3039226" y="1584831"/>
                </a:lnTo>
                <a:lnTo>
                  <a:pt x="0" y="1584831"/>
                </a:ln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2096498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0" name="Picture Placeholder 9"/>
          <p:cNvSpPr>
            <a:spLocks noGrp="1"/>
          </p:cNvSpPr>
          <p:nvPr>
            <p:ph type="pic" sz="quarter" idx="10"/>
          </p:nvPr>
        </p:nvSpPr>
        <p:spPr>
          <a:xfrm>
            <a:off x="8185106" y="1807390"/>
            <a:ext cx="2912886" cy="4040563"/>
          </a:xfrm>
          <a:custGeom>
            <a:avLst/>
            <a:gdLst>
              <a:gd name="connsiteX0" fmla="*/ 200669 w 2912886"/>
              <a:gd name="connsiteY0" fmla="*/ 0 h 4040563"/>
              <a:gd name="connsiteX1" fmla="*/ 2712217 w 2912886"/>
              <a:gd name="connsiteY1" fmla="*/ 0 h 4040563"/>
              <a:gd name="connsiteX2" fmla="*/ 2912886 w 2912886"/>
              <a:gd name="connsiteY2" fmla="*/ 200669 h 4040563"/>
              <a:gd name="connsiteX3" fmla="*/ 2912886 w 2912886"/>
              <a:gd name="connsiteY3" fmla="*/ 3839894 h 4040563"/>
              <a:gd name="connsiteX4" fmla="*/ 2712217 w 2912886"/>
              <a:gd name="connsiteY4" fmla="*/ 4040563 h 4040563"/>
              <a:gd name="connsiteX5" fmla="*/ 200669 w 2912886"/>
              <a:gd name="connsiteY5" fmla="*/ 4040563 h 4040563"/>
              <a:gd name="connsiteX6" fmla="*/ 0 w 2912886"/>
              <a:gd name="connsiteY6" fmla="*/ 3839894 h 4040563"/>
              <a:gd name="connsiteX7" fmla="*/ 0 w 2912886"/>
              <a:gd name="connsiteY7" fmla="*/ 200669 h 4040563"/>
              <a:gd name="connsiteX8" fmla="*/ 200669 w 2912886"/>
              <a:gd name="connsiteY8" fmla="*/ 0 h 404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2886" h="4040563">
                <a:moveTo>
                  <a:pt x="200669" y="0"/>
                </a:moveTo>
                <a:lnTo>
                  <a:pt x="2712217" y="0"/>
                </a:lnTo>
                <a:cubicBezTo>
                  <a:pt x="2823043" y="0"/>
                  <a:pt x="2912886" y="89843"/>
                  <a:pt x="2912886" y="200669"/>
                </a:cubicBezTo>
                <a:lnTo>
                  <a:pt x="2912886" y="3839894"/>
                </a:lnTo>
                <a:cubicBezTo>
                  <a:pt x="2912886" y="3950720"/>
                  <a:pt x="2823043" y="4040563"/>
                  <a:pt x="2712217" y="4040563"/>
                </a:cubicBezTo>
                <a:lnTo>
                  <a:pt x="200669" y="4040563"/>
                </a:lnTo>
                <a:cubicBezTo>
                  <a:pt x="89843" y="4040563"/>
                  <a:pt x="0" y="3950720"/>
                  <a:pt x="0" y="3839894"/>
                </a:cubicBezTo>
                <a:lnTo>
                  <a:pt x="0" y="200669"/>
                </a:lnTo>
                <a:cubicBezTo>
                  <a:pt x="0" y="89843"/>
                  <a:pt x="89843" y="0"/>
                  <a:pt x="200669" y="0"/>
                </a:cubicBez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197702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6" name="Picture Placeholder 15"/>
          <p:cNvSpPr>
            <a:spLocks noGrp="1"/>
          </p:cNvSpPr>
          <p:nvPr>
            <p:ph type="pic" sz="quarter" idx="10"/>
          </p:nvPr>
        </p:nvSpPr>
        <p:spPr>
          <a:xfrm>
            <a:off x="934811" y="2218153"/>
            <a:ext cx="1600200" cy="1600200"/>
          </a:xfrm>
          <a:prstGeom prst="ellipse">
            <a:avLst/>
          </a:prstGeom>
          <a:solidFill>
            <a:schemeClr val="accent1">
              <a:lumMod val="20000"/>
              <a:lumOff val="80000"/>
            </a:schemeClr>
          </a:solidFill>
        </p:spPr>
        <p:txBody>
          <a:bodyPr wrap="square">
            <a:noAutofit/>
          </a:bodyPr>
          <a:lstStyle/>
          <a:p>
            <a:endParaRPr lang="en-ID"/>
          </a:p>
        </p:txBody>
      </p:sp>
      <p:sp>
        <p:nvSpPr>
          <p:cNvPr id="18" name="Picture Placeholder 17"/>
          <p:cNvSpPr>
            <a:spLocks noGrp="1"/>
          </p:cNvSpPr>
          <p:nvPr>
            <p:ph type="pic" sz="quarter" idx="11"/>
          </p:nvPr>
        </p:nvSpPr>
        <p:spPr>
          <a:xfrm>
            <a:off x="6453866" y="2218153"/>
            <a:ext cx="1600200" cy="1600200"/>
          </a:xfrm>
          <a:prstGeom prst="ellipse">
            <a:avLst/>
          </a:prstGeom>
          <a:solidFill>
            <a:schemeClr val="accent1">
              <a:lumMod val="20000"/>
              <a:lumOff val="80000"/>
            </a:schemeClr>
          </a:solidFill>
        </p:spPr>
        <p:txBody>
          <a:bodyPr wrap="square">
            <a:noAutofit/>
          </a:bodyPr>
          <a:lstStyle/>
          <a:p>
            <a:endParaRPr lang="en-ID"/>
          </a:p>
        </p:txBody>
      </p:sp>
      <p:sp>
        <p:nvSpPr>
          <p:cNvPr id="19" name="Picture Placeholder 18"/>
          <p:cNvSpPr>
            <a:spLocks noGrp="1"/>
          </p:cNvSpPr>
          <p:nvPr>
            <p:ph type="pic" sz="quarter" idx="12"/>
          </p:nvPr>
        </p:nvSpPr>
        <p:spPr>
          <a:xfrm>
            <a:off x="6453866" y="4431523"/>
            <a:ext cx="1600200" cy="1600200"/>
          </a:xfrm>
          <a:prstGeom prst="ellipse">
            <a:avLst/>
          </a:prstGeom>
          <a:solidFill>
            <a:schemeClr val="accent1">
              <a:lumMod val="20000"/>
              <a:lumOff val="80000"/>
            </a:schemeClr>
          </a:solidFill>
        </p:spPr>
        <p:txBody>
          <a:bodyPr wrap="square">
            <a:noAutofit/>
          </a:bodyPr>
          <a:lstStyle/>
          <a:p>
            <a:endParaRPr lang="en-ID"/>
          </a:p>
        </p:txBody>
      </p:sp>
      <p:sp>
        <p:nvSpPr>
          <p:cNvPr id="17" name="Picture Placeholder 16"/>
          <p:cNvSpPr>
            <a:spLocks noGrp="1"/>
          </p:cNvSpPr>
          <p:nvPr>
            <p:ph type="pic" sz="quarter" idx="13"/>
          </p:nvPr>
        </p:nvSpPr>
        <p:spPr>
          <a:xfrm>
            <a:off x="934811" y="4431523"/>
            <a:ext cx="1600200" cy="1600200"/>
          </a:xfrm>
          <a:prstGeom prst="ellipse">
            <a:avLst/>
          </a:pr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4244904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Tree>
    <p:extLst>
      <p:ext uri="{BB962C8B-B14F-4D97-AF65-F5344CB8AC3E}">
        <p14:creationId xmlns:p14="http://schemas.microsoft.com/office/powerpoint/2010/main" val="1872655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Tree>
    <p:extLst>
      <p:ext uri="{BB962C8B-B14F-4D97-AF65-F5344CB8AC3E}">
        <p14:creationId xmlns:p14="http://schemas.microsoft.com/office/powerpoint/2010/main" val="3575504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Tree>
    <p:extLst>
      <p:ext uri="{BB962C8B-B14F-4D97-AF65-F5344CB8AC3E}">
        <p14:creationId xmlns:p14="http://schemas.microsoft.com/office/powerpoint/2010/main" val="2412615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0"/>
            <a:ext cx="12192001"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lumMod val="20000"/>
              <a:lumOff val="80000"/>
            </a:schemeClr>
          </a:solidFill>
        </p:spPr>
        <p:txBody>
          <a:bodyPr wrap="square">
            <a:noAutofit/>
          </a:bodyPr>
          <a:lstStyle/>
          <a:p>
            <a:endParaRPr lang="en-ID"/>
          </a:p>
        </p:txBody>
      </p:sp>
      <p:sp>
        <p:nvSpPr>
          <p:cNvPr id="11" name="Title Placeholder 1"/>
          <p:cNvSpPr>
            <a:spLocks noGrp="1"/>
          </p:cNvSpPr>
          <p:nvPr>
            <p:ph type="title"/>
          </p:nvPr>
        </p:nvSpPr>
        <p:spPr>
          <a:xfrm>
            <a:off x="705530" y="2766217"/>
            <a:ext cx="8106228" cy="1325563"/>
          </a:xfrm>
          <a:prstGeom prst="rect">
            <a:avLst/>
          </a:prstGeom>
        </p:spPr>
        <p:txBody>
          <a:bodyPr vert="horz" lIns="91440" tIns="45720" rIns="91440" bIns="45720" rtlCol="0" anchor="ctr">
            <a:noAutofit/>
          </a:bodyPr>
          <a:lstStyle>
            <a:lvl1pPr>
              <a:defRPr sz="5400" b="1"/>
            </a:lvl1pPr>
          </a:lstStyle>
          <a:p>
            <a:endParaRPr lang="en-ID" dirty="0"/>
          </a:p>
        </p:txBody>
      </p:sp>
    </p:spTree>
    <p:extLst>
      <p:ext uri="{BB962C8B-B14F-4D97-AF65-F5344CB8AC3E}">
        <p14:creationId xmlns:p14="http://schemas.microsoft.com/office/powerpoint/2010/main" val="1448283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0" name="Picture Placeholder 9"/>
          <p:cNvSpPr>
            <a:spLocks noGrp="1"/>
          </p:cNvSpPr>
          <p:nvPr>
            <p:ph type="pic" sz="quarter" idx="10"/>
          </p:nvPr>
        </p:nvSpPr>
        <p:spPr>
          <a:xfrm>
            <a:off x="0" y="2017487"/>
            <a:ext cx="12192000" cy="3541485"/>
          </a:xfrm>
          <a:custGeom>
            <a:avLst/>
            <a:gdLst>
              <a:gd name="connsiteX0" fmla="*/ 0 w 12192000"/>
              <a:gd name="connsiteY0" fmla="*/ 0 h 3541485"/>
              <a:gd name="connsiteX1" fmla="*/ 12192000 w 12192000"/>
              <a:gd name="connsiteY1" fmla="*/ 0 h 3541485"/>
              <a:gd name="connsiteX2" fmla="*/ 12192000 w 12192000"/>
              <a:gd name="connsiteY2" fmla="*/ 3541485 h 3541485"/>
              <a:gd name="connsiteX3" fmla="*/ 0 w 12192000"/>
              <a:gd name="connsiteY3" fmla="*/ 3541485 h 3541485"/>
            </a:gdLst>
            <a:ahLst/>
            <a:cxnLst>
              <a:cxn ang="0">
                <a:pos x="connsiteX0" y="connsiteY0"/>
              </a:cxn>
              <a:cxn ang="0">
                <a:pos x="connsiteX1" y="connsiteY1"/>
              </a:cxn>
              <a:cxn ang="0">
                <a:pos x="connsiteX2" y="connsiteY2"/>
              </a:cxn>
              <a:cxn ang="0">
                <a:pos x="connsiteX3" y="connsiteY3"/>
              </a:cxn>
            </a:cxnLst>
            <a:rect l="l" t="t" r="r" b="b"/>
            <a:pathLst>
              <a:path w="12192000" h="3541485">
                <a:moveTo>
                  <a:pt x="0" y="0"/>
                </a:moveTo>
                <a:lnTo>
                  <a:pt x="12192000" y="0"/>
                </a:lnTo>
                <a:lnTo>
                  <a:pt x="12192000" y="3541485"/>
                </a:lnTo>
                <a:lnTo>
                  <a:pt x="0" y="3541485"/>
                </a:ln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48162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1" name="Picture Placeholder 10"/>
          <p:cNvSpPr>
            <a:spLocks noGrp="1"/>
          </p:cNvSpPr>
          <p:nvPr>
            <p:ph type="pic" sz="quarter" idx="10"/>
          </p:nvPr>
        </p:nvSpPr>
        <p:spPr>
          <a:xfrm>
            <a:off x="6546072" y="1213749"/>
            <a:ext cx="4668892" cy="4668892"/>
          </a:xfrm>
          <a:prstGeom prst="ellipse">
            <a:avLst/>
          </a:pr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2280049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lumMod val="20000"/>
              <a:lumOff val="80000"/>
            </a:schemeClr>
          </a:solidFill>
        </p:spPr>
        <p:txBody>
          <a:bodyPr wrap="square">
            <a:noAutofit/>
          </a:bodyPr>
          <a:lstStyle/>
          <a:p>
            <a:endParaRPr lang="en-ID"/>
          </a:p>
        </p:txBody>
      </p:sp>
      <p:sp>
        <p:nvSpPr>
          <p:cNvPr id="11" name="Title Placeholder 1"/>
          <p:cNvSpPr>
            <a:spLocks noGrp="1"/>
          </p:cNvSpPr>
          <p:nvPr>
            <p:ph type="title"/>
          </p:nvPr>
        </p:nvSpPr>
        <p:spPr>
          <a:xfrm>
            <a:off x="2225073" y="2504962"/>
            <a:ext cx="7741855" cy="1325563"/>
          </a:xfrm>
          <a:prstGeom prst="rect">
            <a:avLst/>
          </a:prstGeom>
        </p:spPr>
        <p:txBody>
          <a:bodyPr vert="horz" lIns="91440" tIns="45720" rIns="91440" bIns="45720" rtlCol="0" anchor="ctr">
            <a:noAutofit/>
          </a:bodyPr>
          <a:lstStyle>
            <a:lvl1pPr algn="ctr">
              <a:defRPr sz="9600" b="1"/>
            </a:lvl1pPr>
          </a:lstStyle>
          <a:p>
            <a:endParaRPr lang="en-ID" dirty="0"/>
          </a:p>
        </p:txBody>
      </p:sp>
    </p:spTree>
    <p:extLst>
      <p:ext uri="{BB962C8B-B14F-4D97-AF65-F5344CB8AC3E}">
        <p14:creationId xmlns:p14="http://schemas.microsoft.com/office/powerpoint/2010/main" val="222527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2" name="Picture Placeholder 11"/>
          <p:cNvSpPr>
            <a:spLocks noGrp="1"/>
          </p:cNvSpPr>
          <p:nvPr>
            <p:ph type="pic" sz="quarter" idx="10"/>
          </p:nvPr>
        </p:nvSpPr>
        <p:spPr>
          <a:xfrm>
            <a:off x="6620031" y="0"/>
            <a:ext cx="4381798" cy="6858000"/>
          </a:xfrm>
          <a:custGeom>
            <a:avLst/>
            <a:gdLst>
              <a:gd name="connsiteX0" fmla="*/ 0 w 4381798"/>
              <a:gd name="connsiteY0" fmla="*/ 0 h 6858000"/>
              <a:gd name="connsiteX1" fmla="*/ 4381798 w 4381798"/>
              <a:gd name="connsiteY1" fmla="*/ 0 h 6858000"/>
              <a:gd name="connsiteX2" fmla="*/ 4381798 w 4381798"/>
              <a:gd name="connsiteY2" fmla="*/ 6858000 h 6858000"/>
              <a:gd name="connsiteX3" fmla="*/ 0 w 43817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1798" h="6858000">
                <a:moveTo>
                  <a:pt x="0" y="0"/>
                </a:moveTo>
                <a:lnTo>
                  <a:pt x="4381798" y="0"/>
                </a:lnTo>
                <a:lnTo>
                  <a:pt x="4381798" y="6858000"/>
                </a:lnTo>
                <a:lnTo>
                  <a:pt x="0" y="6858000"/>
                </a:ln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102215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8" name="Picture Placeholder 17"/>
          <p:cNvSpPr>
            <a:spLocks noGrp="1"/>
          </p:cNvSpPr>
          <p:nvPr>
            <p:ph type="pic" sz="quarter" idx="11"/>
          </p:nvPr>
        </p:nvSpPr>
        <p:spPr>
          <a:xfrm>
            <a:off x="6604367" y="1"/>
            <a:ext cx="5587635" cy="5549903"/>
          </a:xfrm>
          <a:custGeom>
            <a:avLst/>
            <a:gdLst>
              <a:gd name="connsiteX0" fmla="*/ 0 w 5587635"/>
              <a:gd name="connsiteY0" fmla="*/ 0 h 5549903"/>
              <a:gd name="connsiteX1" fmla="*/ 5587635 w 5587635"/>
              <a:gd name="connsiteY1" fmla="*/ 0 h 5549903"/>
              <a:gd name="connsiteX2" fmla="*/ 5587635 w 5587635"/>
              <a:gd name="connsiteY2" fmla="*/ 5549903 h 5549903"/>
            </a:gdLst>
            <a:ahLst/>
            <a:cxnLst>
              <a:cxn ang="0">
                <a:pos x="connsiteX0" y="connsiteY0"/>
              </a:cxn>
              <a:cxn ang="0">
                <a:pos x="connsiteX1" y="connsiteY1"/>
              </a:cxn>
              <a:cxn ang="0">
                <a:pos x="connsiteX2" y="connsiteY2"/>
              </a:cxn>
            </a:cxnLst>
            <a:rect l="l" t="t" r="r" b="b"/>
            <a:pathLst>
              <a:path w="5587635" h="5549903">
                <a:moveTo>
                  <a:pt x="0" y="0"/>
                </a:moveTo>
                <a:lnTo>
                  <a:pt x="5587635" y="0"/>
                </a:lnTo>
                <a:lnTo>
                  <a:pt x="5587635" y="5549903"/>
                </a:lnTo>
                <a:close/>
              </a:path>
            </a:pathLst>
          </a:custGeom>
          <a:solidFill>
            <a:schemeClr val="accent1">
              <a:lumMod val="20000"/>
              <a:lumOff val="80000"/>
            </a:schemeClr>
          </a:solidFill>
        </p:spPr>
        <p:txBody>
          <a:bodyPr wrap="square">
            <a:noAutofit/>
          </a:bodyPr>
          <a:lstStyle/>
          <a:p>
            <a:endParaRPr lang="en-ID"/>
          </a:p>
        </p:txBody>
      </p:sp>
      <p:sp>
        <p:nvSpPr>
          <p:cNvPr id="15" name="Picture Placeholder 14"/>
          <p:cNvSpPr>
            <a:spLocks noGrp="1"/>
          </p:cNvSpPr>
          <p:nvPr>
            <p:ph type="pic" sz="quarter" idx="10"/>
          </p:nvPr>
        </p:nvSpPr>
        <p:spPr>
          <a:xfrm>
            <a:off x="7207285" y="1077687"/>
            <a:ext cx="4381798" cy="5227442"/>
          </a:xfrm>
          <a:custGeom>
            <a:avLst/>
            <a:gdLst>
              <a:gd name="connsiteX0" fmla="*/ 0 w 4381798"/>
              <a:gd name="connsiteY0" fmla="*/ 0 h 4375581"/>
              <a:gd name="connsiteX1" fmla="*/ 4381798 w 4381798"/>
              <a:gd name="connsiteY1" fmla="*/ 0 h 4375581"/>
              <a:gd name="connsiteX2" fmla="*/ 4381798 w 4381798"/>
              <a:gd name="connsiteY2" fmla="*/ 4375581 h 4375581"/>
              <a:gd name="connsiteX3" fmla="*/ 0 w 4381798"/>
              <a:gd name="connsiteY3" fmla="*/ 4375581 h 4375581"/>
            </a:gdLst>
            <a:ahLst/>
            <a:cxnLst>
              <a:cxn ang="0">
                <a:pos x="connsiteX0" y="connsiteY0"/>
              </a:cxn>
              <a:cxn ang="0">
                <a:pos x="connsiteX1" y="connsiteY1"/>
              </a:cxn>
              <a:cxn ang="0">
                <a:pos x="connsiteX2" y="connsiteY2"/>
              </a:cxn>
              <a:cxn ang="0">
                <a:pos x="connsiteX3" y="connsiteY3"/>
              </a:cxn>
            </a:cxnLst>
            <a:rect l="l" t="t" r="r" b="b"/>
            <a:pathLst>
              <a:path w="4381798" h="4375581">
                <a:moveTo>
                  <a:pt x="0" y="0"/>
                </a:moveTo>
                <a:lnTo>
                  <a:pt x="4381798" y="0"/>
                </a:lnTo>
                <a:lnTo>
                  <a:pt x="4381798" y="4375581"/>
                </a:lnTo>
                <a:lnTo>
                  <a:pt x="0" y="4375581"/>
                </a:ln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320521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2" name="Picture Placeholder 11"/>
          <p:cNvSpPr>
            <a:spLocks noGrp="1"/>
          </p:cNvSpPr>
          <p:nvPr>
            <p:ph type="pic" sz="quarter" idx="10"/>
          </p:nvPr>
        </p:nvSpPr>
        <p:spPr>
          <a:xfrm>
            <a:off x="0" y="3773714"/>
            <a:ext cx="6096000" cy="3084286"/>
          </a:xfrm>
          <a:custGeom>
            <a:avLst/>
            <a:gdLst>
              <a:gd name="connsiteX0" fmla="*/ 0 w 6096000"/>
              <a:gd name="connsiteY0" fmla="*/ 0 h 3084286"/>
              <a:gd name="connsiteX1" fmla="*/ 6096000 w 6096000"/>
              <a:gd name="connsiteY1" fmla="*/ 0 h 3084286"/>
              <a:gd name="connsiteX2" fmla="*/ 6096000 w 6096000"/>
              <a:gd name="connsiteY2" fmla="*/ 3084286 h 3084286"/>
              <a:gd name="connsiteX3" fmla="*/ 0 w 6096000"/>
              <a:gd name="connsiteY3" fmla="*/ 3084286 h 3084286"/>
            </a:gdLst>
            <a:ahLst/>
            <a:cxnLst>
              <a:cxn ang="0">
                <a:pos x="connsiteX0" y="connsiteY0"/>
              </a:cxn>
              <a:cxn ang="0">
                <a:pos x="connsiteX1" y="connsiteY1"/>
              </a:cxn>
              <a:cxn ang="0">
                <a:pos x="connsiteX2" y="connsiteY2"/>
              </a:cxn>
              <a:cxn ang="0">
                <a:pos x="connsiteX3" y="connsiteY3"/>
              </a:cxn>
            </a:cxnLst>
            <a:rect l="l" t="t" r="r" b="b"/>
            <a:pathLst>
              <a:path w="6096000" h="3084286">
                <a:moveTo>
                  <a:pt x="0" y="0"/>
                </a:moveTo>
                <a:lnTo>
                  <a:pt x="6096000" y="0"/>
                </a:lnTo>
                <a:lnTo>
                  <a:pt x="6096000" y="3084286"/>
                </a:lnTo>
                <a:lnTo>
                  <a:pt x="0" y="3084286"/>
                </a:lnTo>
                <a:close/>
              </a:path>
            </a:pathLst>
          </a:custGeom>
          <a:solidFill>
            <a:schemeClr val="accent1">
              <a:lumMod val="20000"/>
              <a:lumOff val="80000"/>
            </a:schemeClr>
          </a:solidFill>
        </p:spPr>
        <p:txBody>
          <a:bodyPr wrap="square">
            <a:noAutofit/>
          </a:bodyPr>
          <a:lstStyle/>
          <a:p>
            <a:endParaRPr lang="en-ID"/>
          </a:p>
        </p:txBody>
      </p:sp>
      <p:sp>
        <p:nvSpPr>
          <p:cNvPr id="13" name="Picture Placeholder 12"/>
          <p:cNvSpPr>
            <a:spLocks noGrp="1"/>
          </p:cNvSpPr>
          <p:nvPr>
            <p:ph type="pic" sz="quarter" idx="11"/>
          </p:nvPr>
        </p:nvSpPr>
        <p:spPr>
          <a:xfrm>
            <a:off x="6096000" y="3773714"/>
            <a:ext cx="6096000" cy="3084286"/>
          </a:xfrm>
          <a:custGeom>
            <a:avLst/>
            <a:gdLst>
              <a:gd name="connsiteX0" fmla="*/ 0 w 6096000"/>
              <a:gd name="connsiteY0" fmla="*/ 0 h 3084286"/>
              <a:gd name="connsiteX1" fmla="*/ 6096000 w 6096000"/>
              <a:gd name="connsiteY1" fmla="*/ 0 h 3084286"/>
              <a:gd name="connsiteX2" fmla="*/ 6096000 w 6096000"/>
              <a:gd name="connsiteY2" fmla="*/ 3084286 h 3084286"/>
              <a:gd name="connsiteX3" fmla="*/ 0 w 6096000"/>
              <a:gd name="connsiteY3" fmla="*/ 3084286 h 3084286"/>
            </a:gdLst>
            <a:ahLst/>
            <a:cxnLst>
              <a:cxn ang="0">
                <a:pos x="connsiteX0" y="connsiteY0"/>
              </a:cxn>
              <a:cxn ang="0">
                <a:pos x="connsiteX1" y="connsiteY1"/>
              </a:cxn>
              <a:cxn ang="0">
                <a:pos x="connsiteX2" y="connsiteY2"/>
              </a:cxn>
              <a:cxn ang="0">
                <a:pos x="connsiteX3" y="connsiteY3"/>
              </a:cxn>
            </a:cxnLst>
            <a:rect l="l" t="t" r="r" b="b"/>
            <a:pathLst>
              <a:path w="6096000" h="3084286">
                <a:moveTo>
                  <a:pt x="0" y="0"/>
                </a:moveTo>
                <a:lnTo>
                  <a:pt x="6096000" y="0"/>
                </a:lnTo>
                <a:lnTo>
                  <a:pt x="6096000" y="3084286"/>
                </a:lnTo>
                <a:lnTo>
                  <a:pt x="0" y="3084286"/>
                </a:ln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349245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9" name="Picture Placeholder 8"/>
          <p:cNvSpPr>
            <a:spLocks noGrp="1"/>
          </p:cNvSpPr>
          <p:nvPr>
            <p:ph type="pic" sz="quarter" idx="10"/>
          </p:nvPr>
        </p:nvSpPr>
        <p:spPr>
          <a:xfrm>
            <a:off x="6546072" y="1289397"/>
            <a:ext cx="4668892" cy="4668892"/>
          </a:xfrm>
          <a:prstGeom prst="ellipse">
            <a:avLst/>
          </a:pr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105263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Tree>
    <p:extLst>
      <p:ext uri="{BB962C8B-B14F-4D97-AF65-F5344CB8AC3E}">
        <p14:creationId xmlns:p14="http://schemas.microsoft.com/office/powerpoint/2010/main" val="255729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846974" y="301991"/>
            <a:ext cx="6990740" cy="1325563"/>
          </a:xfrm>
          <a:prstGeom prst="rect">
            <a:avLst/>
          </a:prstGeom>
        </p:spPr>
        <p:txBody>
          <a:bodyPr vert="horz" lIns="91440" tIns="45720" rIns="91440" bIns="45720" rtlCol="0" anchor="ctr">
            <a:noAutofit/>
          </a:bodyPr>
          <a:lstStyle>
            <a:lvl1pPr>
              <a:defRPr sz="4800" b="1"/>
            </a:lvl1pPr>
          </a:lstStyle>
          <a:p>
            <a:endParaRPr lang="en-ID" dirty="0"/>
          </a:p>
        </p:txBody>
      </p:sp>
      <p:sp>
        <p:nvSpPr>
          <p:cNvPr id="16" name="Picture Placeholder 15"/>
          <p:cNvSpPr>
            <a:spLocks noGrp="1"/>
          </p:cNvSpPr>
          <p:nvPr>
            <p:ph type="pic" sz="quarter" idx="10"/>
          </p:nvPr>
        </p:nvSpPr>
        <p:spPr>
          <a:xfrm>
            <a:off x="846974" y="1947009"/>
            <a:ext cx="2913260" cy="2273518"/>
          </a:xfrm>
          <a:custGeom>
            <a:avLst/>
            <a:gdLst>
              <a:gd name="connsiteX0" fmla="*/ 0 w 2913260"/>
              <a:gd name="connsiteY0" fmla="*/ 0 h 2273518"/>
              <a:gd name="connsiteX1" fmla="*/ 2913260 w 2913260"/>
              <a:gd name="connsiteY1" fmla="*/ 0 h 2273518"/>
              <a:gd name="connsiteX2" fmla="*/ 2913260 w 2913260"/>
              <a:gd name="connsiteY2" fmla="*/ 2273518 h 2273518"/>
              <a:gd name="connsiteX3" fmla="*/ 0 w 2913260"/>
              <a:gd name="connsiteY3" fmla="*/ 2273518 h 2273518"/>
            </a:gdLst>
            <a:ahLst/>
            <a:cxnLst>
              <a:cxn ang="0">
                <a:pos x="connsiteX0" y="connsiteY0"/>
              </a:cxn>
              <a:cxn ang="0">
                <a:pos x="connsiteX1" y="connsiteY1"/>
              </a:cxn>
              <a:cxn ang="0">
                <a:pos x="connsiteX2" y="connsiteY2"/>
              </a:cxn>
              <a:cxn ang="0">
                <a:pos x="connsiteX3" y="connsiteY3"/>
              </a:cxn>
            </a:cxnLst>
            <a:rect l="l" t="t" r="r" b="b"/>
            <a:pathLst>
              <a:path w="2913260" h="2273518">
                <a:moveTo>
                  <a:pt x="0" y="0"/>
                </a:moveTo>
                <a:lnTo>
                  <a:pt x="2913260" y="0"/>
                </a:lnTo>
                <a:lnTo>
                  <a:pt x="2913260" y="2273518"/>
                </a:lnTo>
                <a:lnTo>
                  <a:pt x="0" y="2273518"/>
                </a:lnTo>
                <a:close/>
              </a:path>
            </a:pathLst>
          </a:custGeom>
          <a:solidFill>
            <a:schemeClr val="accent1">
              <a:lumMod val="20000"/>
              <a:lumOff val="80000"/>
            </a:schemeClr>
          </a:solidFill>
        </p:spPr>
        <p:txBody>
          <a:bodyPr wrap="square">
            <a:noAutofit/>
          </a:bodyPr>
          <a:lstStyle/>
          <a:p>
            <a:endParaRPr lang="en-ID"/>
          </a:p>
        </p:txBody>
      </p:sp>
      <p:sp>
        <p:nvSpPr>
          <p:cNvPr id="17" name="Picture Placeholder 16"/>
          <p:cNvSpPr>
            <a:spLocks noGrp="1"/>
          </p:cNvSpPr>
          <p:nvPr>
            <p:ph type="pic" sz="quarter" idx="11"/>
          </p:nvPr>
        </p:nvSpPr>
        <p:spPr>
          <a:xfrm>
            <a:off x="4613717" y="1947009"/>
            <a:ext cx="2913260" cy="2273518"/>
          </a:xfrm>
          <a:custGeom>
            <a:avLst/>
            <a:gdLst>
              <a:gd name="connsiteX0" fmla="*/ 0 w 2913260"/>
              <a:gd name="connsiteY0" fmla="*/ 0 h 2273518"/>
              <a:gd name="connsiteX1" fmla="*/ 2913260 w 2913260"/>
              <a:gd name="connsiteY1" fmla="*/ 0 h 2273518"/>
              <a:gd name="connsiteX2" fmla="*/ 2913260 w 2913260"/>
              <a:gd name="connsiteY2" fmla="*/ 2273518 h 2273518"/>
              <a:gd name="connsiteX3" fmla="*/ 0 w 2913260"/>
              <a:gd name="connsiteY3" fmla="*/ 2273518 h 2273518"/>
            </a:gdLst>
            <a:ahLst/>
            <a:cxnLst>
              <a:cxn ang="0">
                <a:pos x="connsiteX0" y="connsiteY0"/>
              </a:cxn>
              <a:cxn ang="0">
                <a:pos x="connsiteX1" y="connsiteY1"/>
              </a:cxn>
              <a:cxn ang="0">
                <a:pos x="connsiteX2" y="connsiteY2"/>
              </a:cxn>
              <a:cxn ang="0">
                <a:pos x="connsiteX3" y="connsiteY3"/>
              </a:cxn>
            </a:cxnLst>
            <a:rect l="l" t="t" r="r" b="b"/>
            <a:pathLst>
              <a:path w="2913260" h="2273518">
                <a:moveTo>
                  <a:pt x="0" y="0"/>
                </a:moveTo>
                <a:lnTo>
                  <a:pt x="2913260" y="0"/>
                </a:lnTo>
                <a:lnTo>
                  <a:pt x="2913260" y="2273518"/>
                </a:lnTo>
                <a:lnTo>
                  <a:pt x="0" y="2273518"/>
                </a:lnTo>
                <a:close/>
              </a:path>
            </a:pathLst>
          </a:custGeom>
          <a:solidFill>
            <a:schemeClr val="accent1">
              <a:lumMod val="20000"/>
              <a:lumOff val="80000"/>
            </a:schemeClr>
          </a:solidFill>
        </p:spPr>
        <p:txBody>
          <a:bodyPr wrap="square">
            <a:noAutofit/>
          </a:bodyPr>
          <a:lstStyle/>
          <a:p>
            <a:endParaRPr lang="en-ID"/>
          </a:p>
        </p:txBody>
      </p:sp>
      <p:sp>
        <p:nvSpPr>
          <p:cNvPr id="18" name="Picture Placeholder 17"/>
          <p:cNvSpPr>
            <a:spLocks noGrp="1"/>
          </p:cNvSpPr>
          <p:nvPr>
            <p:ph type="pic" sz="quarter" idx="12"/>
          </p:nvPr>
        </p:nvSpPr>
        <p:spPr>
          <a:xfrm>
            <a:off x="8380460" y="1947009"/>
            <a:ext cx="2913260" cy="2273518"/>
          </a:xfrm>
          <a:custGeom>
            <a:avLst/>
            <a:gdLst>
              <a:gd name="connsiteX0" fmla="*/ 0 w 2913260"/>
              <a:gd name="connsiteY0" fmla="*/ 0 h 2273518"/>
              <a:gd name="connsiteX1" fmla="*/ 2913260 w 2913260"/>
              <a:gd name="connsiteY1" fmla="*/ 0 h 2273518"/>
              <a:gd name="connsiteX2" fmla="*/ 2913260 w 2913260"/>
              <a:gd name="connsiteY2" fmla="*/ 2273518 h 2273518"/>
              <a:gd name="connsiteX3" fmla="*/ 0 w 2913260"/>
              <a:gd name="connsiteY3" fmla="*/ 2273518 h 2273518"/>
            </a:gdLst>
            <a:ahLst/>
            <a:cxnLst>
              <a:cxn ang="0">
                <a:pos x="connsiteX0" y="connsiteY0"/>
              </a:cxn>
              <a:cxn ang="0">
                <a:pos x="connsiteX1" y="connsiteY1"/>
              </a:cxn>
              <a:cxn ang="0">
                <a:pos x="connsiteX2" y="connsiteY2"/>
              </a:cxn>
              <a:cxn ang="0">
                <a:pos x="connsiteX3" y="connsiteY3"/>
              </a:cxn>
            </a:cxnLst>
            <a:rect l="l" t="t" r="r" b="b"/>
            <a:pathLst>
              <a:path w="2913260" h="2273518">
                <a:moveTo>
                  <a:pt x="0" y="0"/>
                </a:moveTo>
                <a:lnTo>
                  <a:pt x="2913260" y="0"/>
                </a:lnTo>
                <a:lnTo>
                  <a:pt x="2913260" y="2273518"/>
                </a:lnTo>
                <a:lnTo>
                  <a:pt x="0" y="2273518"/>
                </a:lnTo>
                <a:close/>
              </a:path>
            </a:pathLst>
          </a:custGeom>
          <a:solidFill>
            <a:schemeClr val="accent1">
              <a:lumMod val="20000"/>
              <a:lumOff val="80000"/>
            </a:schemeClr>
          </a:solidFill>
        </p:spPr>
        <p:txBody>
          <a:bodyPr wrap="square">
            <a:noAutofit/>
          </a:bodyPr>
          <a:lstStyle/>
          <a:p>
            <a:endParaRPr lang="en-ID"/>
          </a:p>
        </p:txBody>
      </p:sp>
    </p:spTree>
    <p:extLst>
      <p:ext uri="{BB962C8B-B14F-4D97-AF65-F5344CB8AC3E}">
        <p14:creationId xmlns:p14="http://schemas.microsoft.com/office/powerpoint/2010/main" val="329166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14F8E-14FE-4D31-A451-22653500D07F}" type="datetimeFigureOut">
              <a:rPr lang="en-ID" smtClean="0"/>
              <a:t>19/02/2023</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0A667-A969-4AF5-A16C-6B61573EB8CD}" type="slidenum">
              <a:rPr lang="en-ID" smtClean="0"/>
              <a:t>‹#›</a:t>
            </a:fld>
            <a:endParaRPr lang="en-ID"/>
          </a:p>
        </p:txBody>
      </p:sp>
    </p:spTree>
    <p:extLst>
      <p:ext uri="{BB962C8B-B14F-4D97-AF65-F5344CB8AC3E}">
        <p14:creationId xmlns:p14="http://schemas.microsoft.com/office/powerpoint/2010/main" val="249016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 name="Title 6"/>
          <p:cNvSpPr>
            <a:spLocks noGrp="1"/>
          </p:cNvSpPr>
          <p:nvPr>
            <p:ph type="title"/>
          </p:nvPr>
        </p:nvSpPr>
        <p:spPr/>
        <p:txBody>
          <a:bodyPr/>
          <a:lstStyle/>
          <a:p>
            <a:pPr rtl="1"/>
            <a:r>
              <a:rPr lang="fa-IR" dirty="0">
                <a:cs typeface="B Nazanin" panose="00000400000000000000" pitchFamily="2" charset="-78"/>
              </a:rPr>
              <a:t>به نام خدا</a:t>
            </a:r>
            <a:endParaRPr lang="en-ID" dirty="0">
              <a:cs typeface="B Nazanin" panose="00000400000000000000" pitchFamily="2" charset="-78"/>
            </a:endParaRPr>
          </a:p>
        </p:txBody>
      </p:sp>
      <p:sp>
        <p:nvSpPr>
          <p:cNvPr id="5" name="TextBox 4"/>
          <p:cNvSpPr txBox="1"/>
          <p:nvPr/>
        </p:nvSpPr>
        <p:spPr>
          <a:xfrm>
            <a:off x="5614552" y="3805920"/>
            <a:ext cx="4814316" cy="400110"/>
          </a:xfrm>
          <a:prstGeom prst="rect">
            <a:avLst/>
          </a:prstGeom>
          <a:noFill/>
        </p:spPr>
        <p:txBody>
          <a:bodyPr wrap="square" rtlCol="0">
            <a:spAutoFit/>
          </a:bodyPr>
          <a:lstStyle/>
          <a:p>
            <a:pPr algn="ctr" rtl="1"/>
            <a:r>
              <a:rPr lang="fa-IR" sz="2000" dirty="0">
                <a:cs typeface="B Nazanin" panose="00000400000000000000" pitchFamily="2" charset="-78"/>
              </a:rPr>
              <a:t>گروه کفش</a:t>
            </a:r>
            <a:endParaRPr lang="en-ID" sz="2000" dirty="0">
              <a:cs typeface="B Nazanin" panose="00000400000000000000" pitchFamily="2" charset="-78"/>
            </a:endParaRPr>
          </a:p>
        </p:txBody>
      </p:sp>
      <p:sp>
        <p:nvSpPr>
          <p:cNvPr id="8" name="Freeform 7"/>
          <p:cNvSpPr>
            <a:spLocks/>
          </p:cNvSpPr>
          <p:nvPr/>
        </p:nvSpPr>
        <p:spPr bwMode="auto">
          <a:xfrm rot="18901588" flipH="1" flipV="1">
            <a:off x="782780" y="613299"/>
            <a:ext cx="4703841" cy="5248410"/>
          </a:xfrm>
          <a:custGeom>
            <a:avLst/>
            <a:gdLst>
              <a:gd name="connsiteX0" fmla="*/ 170747 w 4703841"/>
              <a:gd name="connsiteY0" fmla="*/ 5248410 h 5248410"/>
              <a:gd name="connsiteX1" fmla="*/ 168524 w 4703841"/>
              <a:gd name="connsiteY1" fmla="*/ 5241531 h 5248410"/>
              <a:gd name="connsiteX2" fmla="*/ 1193239 w 4703841"/>
              <a:gd name="connsiteY2" fmla="*/ 1195902 h 5248410"/>
              <a:gd name="connsiteX3" fmla="*/ 4662149 w 4703841"/>
              <a:gd name="connsiteY3" fmla="*/ 41727 h 5248410"/>
              <a:gd name="connsiteX4" fmla="*/ 4703841 w 4703841"/>
              <a:gd name="connsiteY4" fmla="*/ 48746 h 5248410"/>
              <a:gd name="connsiteX5" fmla="*/ 4607328 w 4703841"/>
              <a:gd name="connsiteY5" fmla="*/ 120494 h 5248410"/>
              <a:gd name="connsiteX6" fmla="*/ 3701607 w 4703841"/>
              <a:gd name="connsiteY6" fmla="*/ 675769 h 5248410"/>
              <a:gd name="connsiteX7" fmla="*/ 1369020 w 4703841"/>
              <a:gd name="connsiteY7" fmla="*/ 2994836 h 5248410"/>
              <a:gd name="connsiteX8" fmla="*/ 757428 w 4703841"/>
              <a:gd name="connsiteY8" fmla="*/ 4447595 h 5248410"/>
              <a:gd name="connsiteX9" fmla="*/ 177299 w 4703841"/>
              <a:gd name="connsiteY9" fmla="*/ 5243194 h 524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3841" h="5248410">
                <a:moveTo>
                  <a:pt x="170747" y="5248410"/>
                </a:moveTo>
                <a:lnTo>
                  <a:pt x="168524" y="5241531"/>
                </a:lnTo>
                <a:cubicBezTo>
                  <a:pt x="-242750" y="3854357"/>
                  <a:pt x="98723" y="2291430"/>
                  <a:pt x="1193239" y="1195902"/>
                </a:cubicBezTo>
                <a:cubicBezTo>
                  <a:pt x="2138503" y="249765"/>
                  <a:pt x="3432903" y="-135024"/>
                  <a:pt x="4662149" y="41727"/>
                </a:cubicBezTo>
                <a:lnTo>
                  <a:pt x="4703841" y="48746"/>
                </a:lnTo>
                <a:lnTo>
                  <a:pt x="4607328" y="120494"/>
                </a:lnTo>
                <a:cubicBezTo>
                  <a:pt x="4319171" y="323191"/>
                  <a:pt x="4004069" y="493283"/>
                  <a:pt x="3701607" y="675769"/>
                </a:cubicBezTo>
                <a:cubicBezTo>
                  <a:pt x="2750438" y="1249030"/>
                  <a:pt x="1866829" y="2000543"/>
                  <a:pt x="1369020" y="2994836"/>
                </a:cubicBezTo>
                <a:cubicBezTo>
                  <a:pt x="1133629" y="3464710"/>
                  <a:pt x="990687" y="3976651"/>
                  <a:pt x="757428" y="4447595"/>
                </a:cubicBezTo>
                <a:cubicBezTo>
                  <a:pt x="611641" y="4741935"/>
                  <a:pt x="420435" y="5026805"/>
                  <a:pt x="177299" y="5243194"/>
                </a:cubicBezTo>
                <a:close/>
              </a:path>
            </a:pathLst>
          </a:custGeom>
          <a:gradFill>
            <a:gsLst>
              <a:gs pos="0">
                <a:schemeClr val="accent1"/>
              </a:gs>
              <a:gs pos="100000">
                <a:schemeClr val="accent5"/>
              </a:gs>
            </a:gsLst>
            <a:lin ang="0" scaled="0"/>
          </a:gradFill>
          <a:ln w="9525">
            <a:noFill/>
            <a:round/>
            <a:headEnd/>
            <a:tailEnd/>
          </a:ln>
        </p:spPr>
        <p:txBody>
          <a:bodyPr vert="horz" wrap="square" lIns="91440" tIns="45720" rIns="91440" bIns="45720" numCol="1" anchor="t" anchorCtr="0" compatLnSpc="1">
            <a:prstTxWarp prst="textNoShape">
              <a:avLst/>
            </a:prstTxWarp>
            <a:noAutofit/>
          </a:bodyPr>
          <a:lstStyle/>
          <a:p>
            <a:endParaRPr lang="en-ID"/>
          </a:p>
        </p:txBody>
      </p:sp>
    </p:spTree>
    <p:extLst>
      <p:ext uri="{BB962C8B-B14F-4D97-AF65-F5344CB8AC3E}">
        <p14:creationId xmlns:p14="http://schemas.microsoft.com/office/powerpoint/2010/main" val="218741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9"/>
          <p:cNvSpPr>
            <a:spLocks/>
          </p:cNvSpPr>
          <p:nvPr/>
        </p:nvSpPr>
        <p:spPr bwMode="auto">
          <a:xfrm flipH="1">
            <a:off x="6433339" y="-17462"/>
            <a:ext cx="5758658" cy="6505348"/>
          </a:xfrm>
          <a:custGeom>
            <a:avLst/>
            <a:gdLst>
              <a:gd name="T0" fmla="*/ 16635 w 16635"/>
              <a:gd name="T1" fmla="*/ 0 h 17745"/>
              <a:gd name="T2" fmla="*/ 15772 w 16635"/>
              <a:gd name="T3" fmla="*/ 1219 h 17745"/>
              <a:gd name="T4" fmla="*/ 11872 w 16635"/>
              <a:gd name="T5" fmla="*/ 3926 h 17745"/>
              <a:gd name="T6" fmla="*/ 5312 w 16635"/>
              <a:gd name="T7" fmla="*/ 10431 h 17745"/>
              <a:gd name="T8" fmla="*/ 3592 w 16635"/>
              <a:gd name="T9" fmla="*/ 14506 h 17745"/>
              <a:gd name="T10" fmla="*/ 568 w 16635"/>
              <a:gd name="T11" fmla="*/ 17587 h 17745"/>
              <a:gd name="T12" fmla="*/ 0 w 16635"/>
              <a:gd name="T13" fmla="*/ 17745 h 17745"/>
              <a:gd name="T14" fmla="*/ 0 w 16635"/>
              <a:gd name="T15" fmla="*/ 0 h 17745"/>
              <a:gd name="T16" fmla="*/ 16635 w 16635"/>
              <a:gd name="T17" fmla="*/ 0 h 17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35" h="17745">
                <a:moveTo>
                  <a:pt x="16635" y="0"/>
                </a:moveTo>
                <a:cubicBezTo>
                  <a:pt x="16406" y="445"/>
                  <a:pt x="16110" y="860"/>
                  <a:pt x="15772" y="1219"/>
                </a:cubicBezTo>
                <a:cubicBezTo>
                  <a:pt x="14685" y="2377"/>
                  <a:pt x="13233" y="3107"/>
                  <a:pt x="11872" y="3926"/>
                </a:cubicBezTo>
                <a:cubicBezTo>
                  <a:pt x="9197" y="5534"/>
                  <a:pt x="6712" y="7642"/>
                  <a:pt x="5312" y="10431"/>
                </a:cubicBezTo>
                <a:cubicBezTo>
                  <a:pt x="4650" y="11749"/>
                  <a:pt x="4248" y="13185"/>
                  <a:pt x="3592" y="14506"/>
                </a:cubicBezTo>
                <a:cubicBezTo>
                  <a:pt x="2936" y="15827"/>
                  <a:pt x="1953" y="17080"/>
                  <a:pt x="568" y="17587"/>
                </a:cubicBezTo>
                <a:cubicBezTo>
                  <a:pt x="382" y="17656"/>
                  <a:pt x="192" y="17708"/>
                  <a:pt x="0" y="17745"/>
                </a:cubicBezTo>
                <a:lnTo>
                  <a:pt x="0" y="0"/>
                </a:lnTo>
                <a:lnTo>
                  <a:pt x="16635" y="0"/>
                </a:lnTo>
                <a:close/>
              </a:path>
            </a:pathLst>
          </a:custGeom>
          <a:gradFill>
            <a:gsLst>
              <a:gs pos="0">
                <a:schemeClr val="accent1"/>
              </a:gs>
              <a:gs pos="100000">
                <a:schemeClr val="accent5"/>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ID"/>
          </a:p>
        </p:txBody>
      </p:sp>
      <p:grpSp>
        <p:nvGrpSpPr>
          <p:cNvPr id="5" name="Group 4"/>
          <p:cNvGrpSpPr/>
          <p:nvPr/>
        </p:nvGrpSpPr>
        <p:grpSpPr>
          <a:xfrm>
            <a:off x="163749" y="802848"/>
            <a:ext cx="614888" cy="323849"/>
            <a:chOff x="2992293" y="2931887"/>
            <a:chExt cx="614888" cy="323849"/>
          </a:xfrm>
          <a:gradFill>
            <a:gsLst>
              <a:gs pos="0">
                <a:schemeClr val="accent1"/>
              </a:gs>
              <a:gs pos="100000">
                <a:schemeClr val="accent5"/>
              </a:gs>
            </a:gsLst>
            <a:lin ang="0" scaled="0"/>
          </a:gradFill>
        </p:grpSpPr>
        <p:sp>
          <p:nvSpPr>
            <p:cNvPr id="6" name="Oval 5"/>
            <p:cNvSpPr/>
            <p:nvPr/>
          </p:nvSpPr>
          <p:spPr>
            <a:xfrm>
              <a:off x="3384479" y="2982460"/>
              <a:ext cx="222702" cy="2227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p:cNvSpPr/>
            <p:nvPr/>
          </p:nvSpPr>
          <p:spPr>
            <a:xfrm>
              <a:off x="2992293" y="2931887"/>
              <a:ext cx="323849" cy="3238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 name="Title 1"/>
          <p:cNvSpPr>
            <a:spLocks noGrp="1"/>
          </p:cNvSpPr>
          <p:nvPr>
            <p:ph type="title"/>
          </p:nvPr>
        </p:nvSpPr>
        <p:spPr/>
        <p:txBody>
          <a:bodyPr/>
          <a:lstStyle/>
          <a:p>
            <a:r>
              <a:rPr lang="fa-IR" sz="6000" dirty="0">
                <a:solidFill>
                  <a:schemeClr val="accent5"/>
                </a:solidFill>
                <a:cs typeface="B Nazanin" panose="00000400000000000000" pitchFamily="2" charset="-78"/>
              </a:rPr>
              <a:t>طرح مالی</a:t>
            </a:r>
            <a:endParaRPr lang="en-ID" sz="6000" dirty="0">
              <a:solidFill>
                <a:schemeClr val="accent5"/>
              </a:solidFill>
              <a:cs typeface="B Nazanin" panose="00000400000000000000" pitchFamily="2" charset="-78"/>
            </a:endParaRPr>
          </a:p>
        </p:txBody>
      </p:sp>
      <p:sp>
        <p:nvSpPr>
          <p:cNvPr id="3" name="TextBox 2">
            <a:extLst>
              <a:ext uri="{FF2B5EF4-FFF2-40B4-BE49-F238E27FC236}">
                <a16:creationId xmlns:a16="http://schemas.microsoft.com/office/drawing/2014/main" id="{76781497-0C6C-0C4E-E5B6-77DF70CE917A}"/>
              </a:ext>
            </a:extLst>
          </p:cNvPr>
          <p:cNvSpPr txBox="1"/>
          <p:nvPr/>
        </p:nvSpPr>
        <p:spPr>
          <a:xfrm>
            <a:off x="3429463" y="1627554"/>
            <a:ext cx="3337097" cy="523220"/>
          </a:xfrm>
          <a:prstGeom prst="rect">
            <a:avLst/>
          </a:prstGeom>
          <a:noFill/>
        </p:spPr>
        <p:txBody>
          <a:bodyPr wrap="square" rtlCol="0">
            <a:spAutoFit/>
          </a:bodyPr>
          <a:lstStyle/>
          <a:p>
            <a:pPr algn="ctr" rtl="1"/>
            <a:r>
              <a:rPr lang="fa-IR" sz="2800" dirty="0">
                <a:cs typeface="B Nazanin" panose="00000400000000000000" pitchFamily="2" charset="-78"/>
              </a:rPr>
              <a:t>پیشبینی مالی سال اول</a:t>
            </a:r>
            <a:endParaRPr lang="en-US" sz="2800" dirty="0">
              <a:cs typeface="B Nazanin" panose="00000400000000000000" pitchFamily="2" charset="-78"/>
            </a:endParaRPr>
          </a:p>
        </p:txBody>
      </p:sp>
      <p:graphicFrame>
        <p:nvGraphicFramePr>
          <p:cNvPr id="8" name="Table 8">
            <a:extLst>
              <a:ext uri="{FF2B5EF4-FFF2-40B4-BE49-F238E27FC236}">
                <a16:creationId xmlns:a16="http://schemas.microsoft.com/office/drawing/2014/main" id="{35B5EF54-8FAF-BC69-3444-8C3495D9DBEE}"/>
              </a:ext>
            </a:extLst>
          </p:cNvPr>
          <p:cNvGraphicFramePr>
            <a:graphicFrameLocks noGrp="1"/>
          </p:cNvGraphicFramePr>
          <p:nvPr>
            <p:extLst>
              <p:ext uri="{D42A27DB-BD31-4B8C-83A1-F6EECF244321}">
                <p14:modId xmlns:p14="http://schemas.microsoft.com/office/powerpoint/2010/main" val="1720142409"/>
              </p:ext>
            </p:extLst>
          </p:nvPr>
        </p:nvGraphicFramePr>
        <p:xfrm>
          <a:off x="1184669" y="2569313"/>
          <a:ext cx="8127999" cy="34106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3560038"/>
                    </a:ext>
                  </a:extLst>
                </a:gridCol>
                <a:gridCol w="2709333">
                  <a:extLst>
                    <a:ext uri="{9D8B030D-6E8A-4147-A177-3AD203B41FA5}">
                      <a16:colId xmlns:a16="http://schemas.microsoft.com/office/drawing/2014/main" val="574841323"/>
                    </a:ext>
                  </a:extLst>
                </a:gridCol>
                <a:gridCol w="2709333">
                  <a:extLst>
                    <a:ext uri="{9D8B030D-6E8A-4147-A177-3AD203B41FA5}">
                      <a16:colId xmlns:a16="http://schemas.microsoft.com/office/drawing/2014/main" val="1047486846"/>
                    </a:ext>
                  </a:extLst>
                </a:gridCol>
              </a:tblGrid>
              <a:tr h="682124">
                <a:tc>
                  <a:txBody>
                    <a:bodyPr/>
                    <a:lstStyle/>
                    <a:p>
                      <a:pPr algn="ctr" rtl="1"/>
                      <a:r>
                        <a:rPr lang="fa-IR" dirty="0"/>
                        <a:t>6 ماه دوم</a:t>
                      </a:r>
                      <a:endParaRPr lang="en-US" dirty="0"/>
                    </a:p>
                  </a:txBody>
                  <a:tcPr anchor="ctr"/>
                </a:tc>
                <a:tc>
                  <a:txBody>
                    <a:bodyPr/>
                    <a:lstStyle/>
                    <a:p>
                      <a:pPr algn="ctr" rtl="1"/>
                      <a:r>
                        <a:rPr lang="fa-IR" dirty="0"/>
                        <a:t>6 ماه اول</a:t>
                      </a:r>
                      <a:endParaRPr lang="en-US" dirty="0"/>
                    </a:p>
                  </a:txBody>
                  <a:tcPr anchor="ctr"/>
                </a:tc>
                <a:tc>
                  <a:txBody>
                    <a:bodyPr/>
                    <a:lstStyle/>
                    <a:p>
                      <a:pPr algn="ctr" rtl="1"/>
                      <a:endParaRPr lang="en-US" dirty="0"/>
                    </a:p>
                  </a:txBody>
                  <a:tcPr anchor="ctr">
                    <a:noFill/>
                  </a:tcPr>
                </a:tc>
                <a:extLst>
                  <a:ext uri="{0D108BD9-81ED-4DB2-BD59-A6C34878D82A}">
                    <a16:rowId xmlns:a16="http://schemas.microsoft.com/office/drawing/2014/main" val="1429818751"/>
                  </a:ext>
                </a:extLst>
              </a:tr>
              <a:tr h="682124">
                <a:tc>
                  <a:txBody>
                    <a:bodyPr/>
                    <a:lstStyle/>
                    <a:p>
                      <a:pPr algn="ctr" rtl="1"/>
                      <a:r>
                        <a:rPr lang="fa-IR" dirty="0"/>
                        <a:t>350</a:t>
                      </a:r>
                      <a:endParaRPr lang="en-US" dirty="0"/>
                    </a:p>
                  </a:txBody>
                  <a:tcPr anchor="ctr"/>
                </a:tc>
                <a:tc>
                  <a:txBody>
                    <a:bodyPr/>
                    <a:lstStyle/>
                    <a:p>
                      <a:pPr algn="ctr" rtl="1"/>
                      <a:r>
                        <a:rPr lang="fa-IR" dirty="0"/>
                        <a:t>100</a:t>
                      </a:r>
                      <a:endParaRPr lang="en-US" dirty="0"/>
                    </a:p>
                  </a:txBody>
                  <a:tcPr anchor="ctr"/>
                </a:tc>
                <a:tc>
                  <a:txBody>
                    <a:bodyPr/>
                    <a:lstStyle/>
                    <a:p>
                      <a:pPr algn="ctr" rtl="1"/>
                      <a:r>
                        <a:rPr lang="fa-IR" dirty="0"/>
                        <a:t>تعداد فروش</a:t>
                      </a:r>
                      <a:endParaRPr lang="en-US" dirty="0"/>
                    </a:p>
                  </a:txBody>
                  <a:tcPr anchor="ctr">
                    <a:solidFill>
                      <a:srgbClr val="F86300"/>
                    </a:solidFill>
                  </a:tcPr>
                </a:tc>
                <a:extLst>
                  <a:ext uri="{0D108BD9-81ED-4DB2-BD59-A6C34878D82A}">
                    <a16:rowId xmlns:a16="http://schemas.microsoft.com/office/drawing/2014/main" val="3907714302"/>
                  </a:ext>
                </a:extLst>
              </a:tr>
              <a:tr h="682124">
                <a:tc>
                  <a:txBody>
                    <a:bodyPr/>
                    <a:lstStyle/>
                    <a:p>
                      <a:pPr algn="ctr" rtl="1"/>
                      <a:r>
                        <a:rPr lang="fa-IR" dirty="0"/>
                        <a:t>6،800،000</a:t>
                      </a:r>
                      <a:endParaRPr lang="en-US" dirty="0"/>
                    </a:p>
                  </a:txBody>
                  <a:tcPr anchor="ctr"/>
                </a:tc>
                <a:tc>
                  <a:txBody>
                    <a:bodyPr/>
                    <a:lstStyle/>
                    <a:p>
                      <a:pPr algn="ctr" rtl="1"/>
                      <a:r>
                        <a:rPr lang="fa-IR" dirty="0"/>
                        <a:t>3،000،000</a:t>
                      </a:r>
                      <a:endParaRPr lang="en-US" dirty="0"/>
                    </a:p>
                  </a:txBody>
                  <a:tcPr anchor="ctr"/>
                </a:tc>
                <a:tc>
                  <a:txBody>
                    <a:bodyPr/>
                    <a:lstStyle/>
                    <a:p>
                      <a:pPr algn="ctr" rtl="1"/>
                      <a:r>
                        <a:rPr lang="fa-IR" dirty="0"/>
                        <a:t>تومان</a:t>
                      </a:r>
                      <a:r>
                        <a:rPr lang="fa-IR" baseline="0" dirty="0"/>
                        <a:t> فروش</a:t>
                      </a:r>
                      <a:endParaRPr lang="en-US" dirty="0"/>
                    </a:p>
                  </a:txBody>
                  <a:tcPr anchor="ctr">
                    <a:solidFill>
                      <a:srgbClr val="F86300"/>
                    </a:solidFill>
                  </a:tcPr>
                </a:tc>
                <a:extLst>
                  <a:ext uri="{0D108BD9-81ED-4DB2-BD59-A6C34878D82A}">
                    <a16:rowId xmlns:a16="http://schemas.microsoft.com/office/drawing/2014/main" val="230564452"/>
                  </a:ext>
                </a:extLst>
              </a:tr>
              <a:tr h="682124">
                <a:tc>
                  <a:txBody>
                    <a:bodyPr/>
                    <a:lstStyle/>
                    <a:p>
                      <a:pPr algn="ctr" rtl="1"/>
                      <a:r>
                        <a:rPr lang="fa-IR" dirty="0"/>
                        <a:t>1،750،000</a:t>
                      </a:r>
                      <a:endParaRPr lang="en-US" dirty="0"/>
                    </a:p>
                  </a:txBody>
                  <a:tcPr anchor="ctr"/>
                </a:tc>
                <a:tc>
                  <a:txBody>
                    <a:bodyPr/>
                    <a:lstStyle/>
                    <a:p>
                      <a:pPr algn="ctr" rtl="1"/>
                      <a:r>
                        <a:rPr lang="fa-IR" dirty="0"/>
                        <a:t>700،000</a:t>
                      </a:r>
                      <a:endParaRPr lang="en-US" dirty="0"/>
                    </a:p>
                  </a:txBody>
                  <a:tcPr anchor="ctr"/>
                </a:tc>
                <a:tc>
                  <a:txBody>
                    <a:bodyPr/>
                    <a:lstStyle/>
                    <a:p>
                      <a:pPr algn="ctr" rtl="1"/>
                      <a:r>
                        <a:rPr lang="fa-IR" dirty="0"/>
                        <a:t>سود خالص</a:t>
                      </a:r>
                      <a:endParaRPr lang="en-US" dirty="0"/>
                    </a:p>
                  </a:txBody>
                  <a:tcPr anchor="ctr">
                    <a:solidFill>
                      <a:srgbClr val="F86300"/>
                    </a:solidFill>
                  </a:tcPr>
                </a:tc>
                <a:extLst>
                  <a:ext uri="{0D108BD9-81ED-4DB2-BD59-A6C34878D82A}">
                    <a16:rowId xmlns:a16="http://schemas.microsoft.com/office/drawing/2014/main" val="126566303"/>
                  </a:ext>
                </a:extLst>
              </a:tr>
              <a:tr h="682124">
                <a:tc>
                  <a:txBody>
                    <a:bodyPr/>
                    <a:lstStyle/>
                    <a:p>
                      <a:pPr algn="ctr" rtl="1"/>
                      <a:r>
                        <a:rPr lang="fa-IR" dirty="0"/>
                        <a:t>سایت خودمان</a:t>
                      </a:r>
                      <a:endParaRPr lang="en-US" dirty="0"/>
                    </a:p>
                  </a:txBody>
                  <a:tcPr anchor="ctr"/>
                </a:tc>
                <a:tc>
                  <a:txBody>
                    <a:bodyPr/>
                    <a:lstStyle/>
                    <a:p>
                      <a:pPr algn="ctr" rtl="1"/>
                      <a:r>
                        <a:rPr lang="fa-IR" dirty="0"/>
                        <a:t>دیوار و باسلام</a:t>
                      </a:r>
                      <a:endParaRPr lang="en-US" dirty="0"/>
                    </a:p>
                  </a:txBody>
                  <a:tcPr anchor="ctr"/>
                </a:tc>
                <a:tc>
                  <a:txBody>
                    <a:bodyPr/>
                    <a:lstStyle/>
                    <a:p>
                      <a:pPr algn="ctr" rtl="1"/>
                      <a:r>
                        <a:rPr lang="fa-IR" dirty="0"/>
                        <a:t>محل کسب و کار</a:t>
                      </a:r>
                      <a:endParaRPr lang="en-US" dirty="0"/>
                    </a:p>
                  </a:txBody>
                  <a:tcPr anchor="ctr">
                    <a:solidFill>
                      <a:srgbClr val="F86300"/>
                    </a:solidFill>
                  </a:tcPr>
                </a:tc>
                <a:extLst>
                  <a:ext uri="{0D108BD9-81ED-4DB2-BD59-A6C34878D82A}">
                    <a16:rowId xmlns:a16="http://schemas.microsoft.com/office/drawing/2014/main" val="55366402"/>
                  </a:ext>
                </a:extLst>
              </a:tr>
            </a:tbl>
          </a:graphicData>
        </a:graphic>
      </p:graphicFrame>
    </p:spTree>
    <p:extLst>
      <p:ext uri="{BB962C8B-B14F-4D97-AF65-F5344CB8AC3E}">
        <p14:creationId xmlns:p14="http://schemas.microsoft.com/office/powerpoint/2010/main" val="157930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749" y="265575"/>
            <a:ext cx="9192541" cy="1325563"/>
          </a:xfrm>
        </p:spPr>
        <p:txBody>
          <a:bodyPr/>
          <a:lstStyle/>
          <a:p>
            <a:r>
              <a:rPr lang="fa-IR" sz="6000" dirty="0">
                <a:solidFill>
                  <a:schemeClr val="accent5"/>
                </a:solidFill>
                <a:cs typeface="B Nazanin" panose="00000400000000000000" pitchFamily="2" charset="-78"/>
              </a:rPr>
              <a:t>استراتژی ها و طرح های توسعه</a:t>
            </a:r>
            <a:endParaRPr lang="en-ID" sz="6000" dirty="0">
              <a:solidFill>
                <a:schemeClr val="accent5"/>
              </a:solidFill>
              <a:cs typeface="B Nazanin" panose="00000400000000000000" pitchFamily="2" charset="-78"/>
            </a:endParaRPr>
          </a:p>
        </p:txBody>
      </p:sp>
      <p:grpSp>
        <p:nvGrpSpPr>
          <p:cNvPr id="4" name="Group 3"/>
          <p:cNvGrpSpPr/>
          <p:nvPr/>
        </p:nvGrpSpPr>
        <p:grpSpPr>
          <a:xfrm>
            <a:off x="163749" y="802848"/>
            <a:ext cx="614888" cy="323849"/>
            <a:chOff x="2992293" y="2931887"/>
            <a:chExt cx="614888" cy="323849"/>
          </a:xfrm>
          <a:gradFill>
            <a:gsLst>
              <a:gs pos="0">
                <a:schemeClr val="accent1"/>
              </a:gs>
              <a:gs pos="100000">
                <a:schemeClr val="accent5"/>
              </a:gs>
            </a:gsLst>
            <a:lin ang="0" scaled="0"/>
          </a:gradFill>
        </p:grpSpPr>
        <p:sp>
          <p:nvSpPr>
            <p:cNvPr id="5" name="Oval 4"/>
            <p:cNvSpPr/>
            <p:nvPr/>
          </p:nvSpPr>
          <p:spPr>
            <a:xfrm>
              <a:off x="3384479" y="2982460"/>
              <a:ext cx="222702" cy="2227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p:cNvSpPr/>
            <p:nvPr/>
          </p:nvSpPr>
          <p:spPr>
            <a:xfrm>
              <a:off x="2992293" y="2931887"/>
              <a:ext cx="323849" cy="3238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1" name="Straight Connector 10"/>
          <p:cNvCxnSpPr/>
          <p:nvPr/>
        </p:nvCxnSpPr>
        <p:spPr>
          <a:xfrm>
            <a:off x="0" y="4020355"/>
            <a:ext cx="12192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933248" y="3884825"/>
            <a:ext cx="212888" cy="212888"/>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Freeform 14"/>
          <p:cNvSpPr/>
          <p:nvPr/>
        </p:nvSpPr>
        <p:spPr>
          <a:xfrm rot="10800000">
            <a:off x="953842" y="2856632"/>
            <a:ext cx="2171700" cy="889000"/>
          </a:xfrm>
          <a:custGeom>
            <a:avLst/>
            <a:gdLst>
              <a:gd name="connsiteX0" fmla="*/ 1935369 w 2171700"/>
              <a:gd name="connsiteY0" fmla="*/ 889000 h 889000"/>
              <a:gd name="connsiteX1" fmla="*/ 236331 w 2171700"/>
              <a:gd name="connsiteY1" fmla="*/ 889000 h 889000"/>
              <a:gd name="connsiteX2" fmla="*/ 0 w 2171700"/>
              <a:gd name="connsiteY2" fmla="*/ 652669 h 889000"/>
              <a:gd name="connsiteX3" fmla="*/ 0 w 2171700"/>
              <a:gd name="connsiteY3" fmla="*/ 621750 h 889000"/>
              <a:gd name="connsiteX4" fmla="*/ 236331 w 2171700"/>
              <a:gd name="connsiteY4" fmla="*/ 385419 h 889000"/>
              <a:gd name="connsiteX5" fmla="*/ 862306 w 2171700"/>
              <a:gd name="connsiteY5" fmla="*/ 385419 h 889000"/>
              <a:gd name="connsiteX6" fmla="*/ 1085849 w 2171700"/>
              <a:gd name="connsiteY6" fmla="*/ 0 h 889000"/>
              <a:gd name="connsiteX7" fmla="*/ 1309392 w 2171700"/>
              <a:gd name="connsiteY7" fmla="*/ 385419 h 889000"/>
              <a:gd name="connsiteX8" fmla="*/ 1935369 w 2171700"/>
              <a:gd name="connsiteY8" fmla="*/ 385419 h 889000"/>
              <a:gd name="connsiteX9" fmla="*/ 2171700 w 2171700"/>
              <a:gd name="connsiteY9" fmla="*/ 621750 h 889000"/>
              <a:gd name="connsiteX10" fmla="*/ 2171700 w 2171700"/>
              <a:gd name="connsiteY10" fmla="*/ 652669 h 889000"/>
              <a:gd name="connsiteX11" fmla="*/ 1935369 w 2171700"/>
              <a:gd name="connsiteY11"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1700" h="889000">
                <a:moveTo>
                  <a:pt x="1935369" y="889000"/>
                </a:moveTo>
                <a:lnTo>
                  <a:pt x="236331" y="889000"/>
                </a:lnTo>
                <a:cubicBezTo>
                  <a:pt x="105809" y="889000"/>
                  <a:pt x="0" y="783191"/>
                  <a:pt x="0" y="652669"/>
                </a:cubicBezTo>
                <a:lnTo>
                  <a:pt x="0" y="621750"/>
                </a:lnTo>
                <a:cubicBezTo>
                  <a:pt x="0" y="491228"/>
                  <a:pt x="105809" y="385419"/>
                  <a:pt x="236331" y="385419"/>
                </a:cubicBezTo>
                <a:lnTo>
                  <a:pt x="862306" y="385419"/>
                </a:lnTo>
                <a:lnTo>
                  <a:pt x="1085849" y="0"/>
                </a:lnTo>
                <a:lnTo>
                  <a:pt x="1309392" y="385419"/>
                </a:lnTo>
                <a:lnTo>
                  <a:pt x="1935369" y="385419"/>
                </a:lnTo>
                <a:cubicBezTo>
                  <a:pt x="2065891" y="385419"/>
                  <a:pt x="2171700" y="491228"/>
                  <a:pt x="2171700" y="621750"/>
                </a:cubicBezTo>
                <a:lnTo>
                  <a:pt x="2171700" y="652669"/>
                </a:lnTo>
                <a:cubicBezTo>
                  <a:pt x="2171700" y="783191"/>
                  <a:pt x="2065891" y="889000"/>
                  <a:pt x="1935369" y="8890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p:cNvSpPr txBox="1"/>
          <p:nvPr/>
        </p:nvSpPr>
        <p:spPr>
          <a:xfrm>
            <a:off x="1056783" y="2952680"/>
            <a:ext cx="1965818" cy="369332"/>
          </a:xfrm>
          <a:prstGeom prst="rect">
            <a:avLst/>
          </a:prstGeom>
          <a:noFill/>
        </p:spPr>
        <p:txBody>
          <a:bodyPr wrap="square" rtlCol="0">
            <a:spAutoFit/>
          </a:bodyPr>
          <a:lstStyle/>
          <a:p>
            <a:pPr algn="ctr"/>
            <a:r>
              <a:rPr lang="fa-IR" b="1" dirty="0">
                <a:solidFill>
                  <a:schemeClr val="bg1"/>
                </a:solidFill>
                <a:latin typeface="+mj-lt"/>
                <a:cs typeface="B Nazanin" panose="00000400000000000000" pitchFamily="2" charset="-78"/>
              </a:rPr>
              <a:t>سایت خودمان</a:t>
            </a:r>
            <a:endParaRPr lang="en-ID" b="1" dirty="0">
              <a:solidFill>
                <a:schemeClr val="bg1"/>
              </a:solidFill>
              <a:latin typeface="+mj-lt"/>
              <a:cs typeface="B Nazanin" panose="00000400000000000000" pitchFamily="2" charset="-78"/>
            </a:endParaRPr>
          </a:p>
        </p:txBody>
      </p:sp>
      <p:sp>
        <p:nvSpPr>
          <p:cNvPr id="17" name="TextBox 16"/>
          <p:cNvSpPr txBox="1"/>
          <p:nvPr/>
        </p:nvSpPr>
        <p:spPr>
          <a:xfrm>
            <a:off x="698009" y="4296204"/>
            <a:ext cx="2683366" cy="888705"/>
          </a:xfrm>
          <a:prstGeom prst="rect">
            <a:avLst/>
          </a:prstGeom>
          <a:noFill/>
        </p:spPr>
        <p:txBody>
          <a:bodyPr wrap="square" rtlCol="0">
            <a:spAutoFit/>
          </a:bodyPr>
          <a:lstStyle/>
          <a:p>
            <a:pPr algn="ctr">
              <a:lnSpc>
                <a:spcPct val="150000"/>
              </a:lnSpc>
            </a:pPr>
            <a:r>
              <a:rPr lang="fa-IR" dirty="0">
                <a:cs typeface="B Nazanin" panose="00000400000000000000" pitchFamily="2" charset="-78"/>
              </a:rPr>
              <a:t>انتقال دادن مشتریان از دیوار و باسلام به سایت خودمان</a:t>
            </a:r>
            <a:endParaRPr lang="en-ID" dirty="0">
              <a:cs typeface="B Nazanin" panose="00000400000000000000" pitchFamily="2" charset="-78"/>
            </a:endParaRPr>
          </a:p>
        </p:txBody>
      </p:sp>
      <p:sp>
        <p:nvSpPr>
          <p:cNvPr id="20" name="Oval 19"/>
          <p:cNvSpPr/>
          <p:nvPr/>
        </p:nvSpPr>
        <p:spPr>
          <a:xfrm flipV="1">
            <a:off x="4635337" y="3902253"/>
            <a:ext cx="212888" cy="21288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Freeform 20"/>
          <p:cNvSpPr/>
          <p:nvPr/>
        </p:nvSpPr>
        <p:spPr>
          <a:xfrm rot="10800000" flipV="1">
            <a:off x="3655931" y="4254334"/>
            <a:ext cx="2171700" cy="889000"/>
          </a:xfrm>
          <a:custGeom>
            <a:avLst/>
            <a:gdLst>
              <a:gd name="connsiteX0" fmla="*/ 1935369 w 2171700"/>
              <a:gd name="connsiteY0" fmla="*/ 889000 h 889000"/>
              <a:gd name="connsiteX1" fmla="*/ 236331 w 2171700"/>
              <a:gd name="connsiteY1" fmla="*/ 889000 h 889000"/>
              <a:gd name="connsiteX2" fmla="*/ 0 w 2171700"/>
              <a:gd name="connsiteY2" fmla="*/ 652669 h 889000"/>
              <a:gd name="connsiteX3" fmla="*/ 0 w 2171700"/>
              <a:gd name="connsiteY3" fmla="*/ 621750 h 889000"/>
              <a:gd name="connsiteX4" fmla="*/ 236331 w 2171700"/>
              <a:gd name="connsiteY4" fmla="*/ 385419 h 889000"/>
              <a:gd name="connsiteX5" fmla="*/ 862306 w 2171700"/>
              <a:gd name="connsiteY5" fmla="*/ 385419 h 889000"/>
              <a:gd name="connsiteX6" fmla="*/ 1085849 w 2171700"/>
              <a:gd name="connsiteY6" fmla="*/ 0 h 889000"/>
              <a:gd name="connsiteX7" fmla="*/ 1309392 w 2171700"/>
              <a:gd name="connsiteY7" fmla="*/ 385419 h 889000"/>
              <a:gd name="connsiteX8" fmla="*/ 1935369 w 2171700"/>
              <a:gd name="connsiteY8" fmla="*/ 385419 h 889000"/>
              <a:gd name="connsiteX9" fmla="*/ 2171700 w 2171700"/>
              <a:gd name="connsiteY9" fmla="*/ 621750 h 889000"/>
              <a:gd name="connsiteX10" fmla="*/ 2171700 w 2171700"/>
              <a:gd name="connsiteY10" fmla="*/ 652669 h 889000"/>
              <a:gd name="connsiteX11" fmla="*/ 1935369 w 2171700"/>
              <a:gd name="connsiteY11"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1700" h="889000">
                <a:moveTo>
                  <a:pt x="1935369" y="889000"/>
                </a:moveTo>
                <a:lnTo>
                  <a:pt x="236331" y="889000"/>
                </a:lnTo>
                <a:cubicBezTo>
                  <a:pt x="105809" y="889000"/>
                  <a:pt x="0" y="783191"/>
                  <a:pt x="0" y="652669"/>
                </a:cubicBezTo>
                <a:lnTo>
                  <a:pt x="0" y="621750"/>
                </a:lnTo>
                <a:cubicBezTo>
                  <a:pt x="0" y="491228"/>
                  <a:pt x="105809" y="385419"/>
                  <a:pt x="236331" y="385419"/>
                </a:cubicBezTo>
                <a:lnTo>
                  <a:pt x="862306" y="385419"/>
                </a:lnTo>
                <a:lnTo>
                  <a:pt x="1085849" y="0"/>
                </a:lnTo>
                <a:lnTo>
                  <a:pt x="1309392" y="385419"/>
                </a:lnTo>
                <a:lnTo>
                  <a:pt x="1935369" y="385419"/>
                </a:lnTo>
                <a:cubicBezTo>
                  <a:pt x="2065891" y="385419"/>
                  <a:pt x="2171700" y="491228"/>
                  <a:pt x="2171700" y="621750"/>
                </a:cubicBezTo>
                <a:lnTo>
                  <a:pt x="2171700" y="652669"/>
                </a:lnTo>
                <a:cubicBezTo>
                  <a:pt x="2171700" y="783191"/>
                  <a:pt x="2065891" y="889000"/>
                  <a:pt x="1935369" y="8890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TextBox 21"/>
          <p:cNvSpPr txBox="1"/>
          <p:nvPr/>
        </p:nvSpPr>
        <p:spPr>
          <a:xfrm>
            <a:off x="3570121" y="4693343"/>
            <a:ext cx="2343317" cy="369332"/>
          </a:xfrm>
          <a:prstGeom prst="rect">
            <a:avLst/>
          </a:prstGeom>
          <a:noFill/>
        </p:spPr>
        <p:txBody>
          <a:bodyPr wrap="square" rtlCol="0">
            <a:spAutoFit/>
          </a:bodyPr>
          <a:lstStyle/>
          <a:p>
            <a:pPr algn="ctr"/>
            <a:r>
              <a:rPr lang="fa-IR" b="1" dirty="0">
                <a:solidFill>
                  <a:schemeClr val="bg1"/>
                </a:solidFill>
                <a:latin typeface="+mj-lt"/>
                <a:cs typeface="B Nazanin" panose="00000400000000000000" pitchFamily="2" charset="-78"/>
              </a:rPr>
              <a:t>قرارداد با کارخانه های دیگر</a:t>
            </a:r>
            <a:endParaRPr lang="en-ID" b="1" dirty="0">
              <a:solidFill>
                <a:schemeClr val="bg1"/>
              </a:solidFill>
              <a:latin typeface="+mj-lt"/>
              <a:cs typeface="B Nazanin" panose="00000400000000000000" pitchFamily="2" charset="-78"/>
            </a:endParaRPr>
          </a:p>
        </p:txBody>
      </p:sp>
      <p:sp>
        <p:nvSpPr>
          <p:cNvPr id="23" name="TextBox 22"/>
          <p:cNvSpPr txBox="1"/>
          <p:nvPr/>
        </p:nvSpPr>
        <p:spPr>
          <a:xfrm>
            <a:off x="3400098" y="2301458"/>
            <a:ext cx="2683366" cy="1304203"/>
          </a:xfrm>
          <a:prstGeom prst="rect">
            <a:avLst/>
          </a:prstGeom>
          <a:noFill/>
        </p:spPr>
        <p:txBody>
          <a:bodyPr wrap="square" rtlCol="0">
            <a:spAutoFit/>
          </a:bodyPr>
          <a:lstStyle/>
          <a:p>
            <a:pPr algn="ctr" rtl="1">
              <a:lnSpc>
                <a:spcPct val="150000"/>
              </a:lnSpc>
            </a:pPr>
            <a:r>
              <a:rPr lang="fa-IR" dirty="0">
                <a:cs typeface="B Nazanin" panose="00000400000000000000" pitchFamily="2" charset="-78"/>
              </a:rPr>
              <a:t>بستن قرارداد با کارخانه های دیگر و فروش کفش های آنها به صورت آنلاین در سایت</a:t>
            </a:r>
            <a:endParaRPr lang="en-ID" dirty="0">
              <a:cs typeface="B Nazanin" panose="00000400000000000000" pitchFamily="2" charset="-78"/>
            </a:endParaRPr>
          </a:p>
        </p:txBody>
      </p:sp>
      <p:sp>
        <p:nvSpPr>
          <p:cNvPr id="37" name="Oval 36"/>
          <p:cNvSpPr/>
          <p:nvPr/>
        </p:nvSpPr>
        <p:spPr>
          <a:xfrm>
            <a:off x="7337426" y="3884825"/>
            <a:ext cx="212888" cy="212888"/>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Freeform 37"/>
          <p:cNvSpPr/>
          <p:nvPr/>
        </p:nvSpPr>
        <p:spPr>
          <a:xfrm rot="10800000">
            <a:off x="6358020" y="2856632"/>
            <a:ext cx="2171700" cy="889000"/>
          </a:xfrm>
          <a:custGeom>
            <a:avLst/>
            <a:gdLst>
              <a:gd name="connsiteX0" fmla="*/ 1935369 w 2171700"/>
              <a:gd name="connsiteY0" fmla="*/ 889000 h 889000"/>
              <a:gd name="connsiteX1" fmla="*/ 236331 w 2171700"/>
              <a:gd name="connsiteY1" fmla="*/ 889000 h 889000"/>
              <a:gd name="connsiteX2" fmla="*/ 0 w 2171700"/>
              <a:gd name="connsiteY2" fmla="*/ 652669 h 889000"/>
              <a:gd name="connsiteX3" fmla="*/ 0 w 2171700"/>
              <a:gd name="connsiteY3" fmla="*/ 621750 h 889000"/>
              <a:gd name="connsiteX4" fmla="*/ 236331 w 2171700"/>
              <a:gd name="connsiteY4" fmla="*/ 385419 h 889000"/>
              <a:gd name="connsiteX5" fmla="*/ 862306 w 2171700"/>
              <a:gd name="connsiteY5" fmla="*/ 385419 h 889000"/>
              <a:gd name="connsiteX6" fmla="*/ 1085849 w 2171700"/>
              <a:gd name="connsiteY6" fmla="*/ 0 h 889000"/>
              <a:gd name="connsiteX7" fmla="*/ 1309392 w 2171700"/>
              <a:gd name="connsiteY7" fmla="*/ 385419 h 889000"/>
              <a:gd name="connsiteX8" fmla="*/ 1935369 w 2171700"/>
              <a:gd name="connsiteY8" fmla="*/ 385419 h 889000"/>
              <a:gd name="connsiteX9" fmla="*/ 2171700 w 2171700"/>
              <a:gd name="connsiteY9" fmla="*/ 621750 h 889000"/>
              <a:gd name="connsiteX10" fmla="*/ 2171700 w 2171700"/>
              <a:gd name="connsiteY10" fmla="*/ 652669 h 889000"/>
              <a:gd name="connsiteX11" fmla="*/ 1935369 w 2171700"/>
              <a:gd name="connsiteY11"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1700" h="889000">
                <a:moveTo>
                  <a:pt x="1935369" y="889000"/>
                </a:moveTo>
                <a:lnTo>
                  <a:pt x="236331" y="889000"/>
                </a:lnTo>
                <a:cubicBezTo>
                  <a:pt x="105809" y="889000"/>
                  <a:pt x="0" y="783191"/>
                  <a:pt x="0" y="652669"/>
                </a:cubicBezTo>
                <a:lnTo>
                  <a:pt x="0" y="621750"/>
                </a:lnTo>
                <a:cubicBezTo>
                  <a:pt x="0" y="491228"/>
                  <a:pt x="105809" y="385419"/>
                  <a:pt x="236331" y="385419"/>
                </a:cubicBezTo>
                <a:lnTo>
                  <a:pt x="862306" y="385419"/>
                </a:lnTo>
                <a:lnTo>
                  <a:pt x="1085849" y="0"/>
                </a:lnTo>
                <a:lnTo>
                  <a:pt x="1309392" y="385419"/>
                </a:lnTo>
                <a:lnTo>
                  <a:pt x="1935369" y="385419"/>
                </a:lnTo>
                <a:cubicBezTo>
                  <a:pt x="2065891" y="385419"/>
                  <a:pt x="2171700" y="491228"/>
                  <a:pt x="2171700" y="621750"/>
                </a:cubicBezTo>
                <a:lnTo>
                  <a:pt x="2171700" y="652669"/>
                </a:lnTo>
                <a:cubicBezTo>
                  <a:pt x="2171700" y="783191"/>
                  <a:pt x="2065891" y="889000"/>
                  <a:pt x="1935369" y="8890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TextBox 38"/>
          <p:cNvSpPr txBox="1"/>
          <p:nvPr/>
        </p:nvSpPr>
        <p:spPr>
          <a:xfrm>
            <a:off x="6409490" y="2915644"/>
            <a:ext cx="2068759" cy="369332"/>
          </a:xfrm>
          <a:prstGeom prst="rect">
            <a:avLst/>
          </a:prstGeom>
          <a:noFill/>
        </p:spPr>
        <p:txBody>
          <a:bodyPr wrap="square" rtlCol="0">
            <a:spAutoFit/>
          </a:bodyPr>
          <a:lstStyle/>
          <a:p>
            <a:pPr algn="ctr"/>
            <a:r>
              <a:rPr lang="fa-IR" b="1" dirty="0">
                <a:solidFill>
                  <a:schemeClr val="bg1"/>
                </a:solidFill>
                <a:latin typeface="+mj-lt"/>
                <a:cs typeface="B Nazanin" panose="00000400000000000000" pitchFamily="2" charset="-78"/>
              </a:rPr>
              <a:t>قرارداد با خارج از ایران</a:t>
            </a:r>
            <a:endParaRPr lang="en-ID" b="1" dirty="0">
              <a:solidFill>
                <a:schemeClr val="bg1"/>
              </a:solidFill>
              <a:latin typeface="+mj-lt"/>
              <a:cs typeface="B Nazanin" panose="00000400000000000000" pitchFamily="2" charset="-78"/>
            </a:endParaRPr>
          </a:p>
        </p:txBody>
      </p:sp>
      <p:sp>
        <p:nvSpPr>
          <p:cNvPr id="40" name="TextBox 39"/>
          <p:cNvSpPr txBox="1"/>
          <p:nvPr/>
        </p:nvSpPr>
        <p:spPr>
          <a:xfrm>
            <a:off x="6102187" y="4296204"/>
            <a:ext cx="2683366" cy="1304203"/>
          </a:xfrm>
          <a:prstGeom prst="rect">
            <a:avLst/>
          </a:prstGeom>
          <a:noFill/>
        </p:spPr>
        <p:txBody>
          <a:bodyPr wrap="square" rtlCol="0">
            <a:spAutoFit/>
          </a:bodyPr>
          <a:lstStyle/>
          <a:p>
            <a:pPr algn="ctr" rtl="1">
              <a:lnSpc>
                <a:spcPct val="150000"/>
              </a:lnSpc>
            </a:pPr>
            <a:r>
              <a:rPr lang="fa-IR" dirty="0">
                <a:cs typeface="B Nazanin" panose="00000400000000000000" pitchFamily="2" charset="-78"/>
              </a:rPr>
              <a:t>یک طرح برای توسعه کار در آینده نسبتا دور، واردات کفش و فروش آنلاین کفش ها در سایت</a:t>
            </a:r>
            <a:endParaRPr lang="en-ID" dirty="0">
              <a:cs typeface="B Nazanin" panose="00000400000000000000" pitchFamily="2" charset="-78"/>
            </a:endParaRPr>
          </a:p>
        </p:txBody>
      </p:sp>
      <p:sp>
        <p:nvSpPr>
          <p:cNvPr id="42" name="Oval 41"/>
          <p:cNvSpPr/>
          <p:nvPr/>
        </p:nvSpPr>
        <p:spPr>
          <a:xfrm flipV="1">
            <a:off x="10039515" y="3902253"/>
            <a:ext cx="212888" cy="21288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Freeform 42"/>
          <p:cNvSpPr/>
          <p:nvPr/>
        </p:nvSpPr>
        <p:spPr>
          <a:xfrm rot="10800000" flipV="1">
            <a:off x="9060109" y="4254334"/>
            <a:ext cx="2171700" cy="889000"/>
          </a:xfrm>
          <a:custGeom>
            <a:avLst/>
            <a:gdLst>
              <a:gd name="connsiteX0" fmla="*/ 1935369 w 2171700"/>
              <a:gd name="connsiteY0" fmla="*/ 889000 h 889000"/>
              <a:gd name="connsiteX1" fmla="*/ 236331 w 2171700"/>
              <a:gd name="connsiteY1" fmla="*/ 889000 h 889000"/>
              <a:gd name="connsiteX2" fmla="*/ 0 w 2171700"/>
              <a:gd name="connsiteY2" fmla="*/ 652669 h 889000"/>
              <a:gd name="connsiteX3" fmla="*/ 0 w 2171700"/>
              <a:gd name="connsiteY3" fmla="*/ 621750 h 889000"/>
              <a:gd name="connsiteX4" fmla="*/ 236331 w 2171700"/>
              <a:gd name="connsiteY4" fmla="*/ 385419 h 889000"/>
              <a:gd name="connsiteX5" fmla="*/ 862306 w 2171700"/>
              <a:gd name="connsiteY5" fmla="*/ 385419 h 889000"/>
              <a:gd name="connsiteX6" fmla="*/ 1085849 w 2171700"/>
              <a:gd name="connsiteY6" fmla="*/ 0 h 889000"/>
              <a:gd name="connsiteX7" fmla="*/ 1309392 w 2171700"/>
              <a:gd name="connsiteY7" fmla="*/ 385419 h 889000"/>
              <a:gd name="connsiteX8" fmla="*/ 1935369 w 2171700"/>
              <a:gd name="connsiteY8" fmla="*/ 385419 h 889000"/>
              <a:gd name="connsiteX9" fmla="*/ 2171700 w 2171700"/>
              <a:gd name="connsiteY9" fmla="*/ 621750 h 889000"/>
              <a:gd name="connsiteX10" fmla="*/ 2171700 w 2171700"/>
              <a:gd name="connsiteY10" fmla="*/ 652669 h 889000"/>
              <a:gd name="connsiteX11" fmla="*/ 1935369 w 2171700"/>
              <a:gd name="connsiteY11"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1700" h="889000">
                <a:moveTo>
                  <a:pt x="1935369" y="889000"/>
                </a:moveTo>
                <a:lnTo>
                  <a:pt x="236331" y="889000"/>
                </a:lnTo>
                <a:cubicBezTo>
                  <a:pt x="105809" y="889000"/>
                  <a:pt x="0" y="783191"/>
                  <a:pt x="0" y="652669"/>
                </a:cubicBezTo>
                <a:lnTo>
                  <a:pt x="0" y="621750"/>
                </a:lnTo>
                <a:cubicBezTo>
                  <a:pt x="0" y="491228"/>
                  <a:pt x="105809" y="385419"/>
                  <a:pt x="236331" y="385419"/>
                </a:cubicBezTo>
                <a:lnTo>
                  <a:pt x="862306" y="385419"/>
                </a:lnTo>
                <a:lnTo>
                  <a:pt x="1085849" y="0"/>
                </a:lnTo>
                <a:lnTo>
                  <a:pt x="1309392" y="385419"/>
                </a:lnTo>
                <a:lnTo>
                  <a:pt x="1935369" y="385419"/>
                </a:lnTo>
                <a:cubicBezTo>
                  <a:pt x="2065891" y="385419"/>
                  <a:pt x="2171700" y="491228"/>
                  <a:pt x="2171700" y="621750"/>
                </a:cubicBezTo>
                <a:lnTo>
                  <a:pt x="2171700" y="652669"/>
                </a:lnTo>
                <a:cubicBezTo>
                  <a:pt x="2171700" y="783191"/>
                  <a:pt x="2065891" y="889000"/>
                  <a:pt x="1935369" y="8890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TextBox 43"/>
          <p:cNvSpPr txBox="1"/>
          <p:nvPr/>
        </p:nvSpPr>
        <p:spPr>
          <a:xfrm>
            <a:off x="9145916" y="4192117"/>
            <a:ext cx="1965818" cy="1107996"/>
          </a:xfrm>
          <a:prstGeom prst="rect">
            <a:avLst/>
          </a:prstGeom>
          <a:noFill/>
        </p:spPr>
        <p:txBody>
          <a:bodyPr wrap="square" rtlCol="0">
            <a:spAutoFit/>
          </a:bodyPr>
          <a:lstStyle/>
          <a:p>
            <a:pPr algn="ctr"/>
            <a:r>
              <a:rPr lang="fa-IR" sz="6600" b="1" dirty="0">
                <a:solidFill>
                  <a:schemeClr val="bg1"/>
                </a:solidFill>
                <a:latin typeface="+mj-lt"/>
                <a:cs typeface="B Nazanin" panose="00000400000000000000" pitchFamily="2" charset="-78"/>
              </a:rPr>
              <a:t>...</a:t>
            </a:r>
            <a:endParaRPr lang="en-ID" sz="6600" b="1" dirty="0">
              <a:solidFill>
                <a:schemeClr val="bg1"/>
              </a:solidFill>
              <a:latin typeface="+mj-lt"/>
              <a:cs typeface="B Nazanin" panose="00000400000000000000" pitchFamily="2" charset="-78"/>
            </a:endParaRPr>
          </a:p>
        </p:txBody>
      </p:sp>
      <p:sp>
        <p:nvSpPr>
          <p:cNvPr id="45" name="TextBox 44"/>
          <p:cNvSpPr txBox="1"/>
          <p:nvPr/>
        </p:nvSpPr>
        <p:spPr>
          <a:xfrm>
            <a:off x="8760628" y="2716956"/>
            <a:ext cx="2769415" cy="888705"/>
          </a:xfrm>
          <a:prstGeom prst="rect">
            <a:avLst/>
          </a:prstGeom>
          <a:noFill/>
        </p:spPr>
        <p:txBody>
          <a:bodyPr wrap="square" rtlCol="0">
            <a:spAutoFit/>
          </a:bodyPr>
          <a:lstStyle/>
          <a:p>
            <a:pPr algn="ctr">
              <a:lnSpc>
                <a:spcPct val="150000"/>
              </a:lnSpc>
            </a:pPr>
            <a:r>
              <a:rPr lang="fa-IR" dirty="0">
                <a:cs typeface="B Nazanin" panose="00000400000000000000" pitchFamily="2" charset="-78"/>
              </a:rPr>
              <a:t>طرح های دیگر برای آینده خیلی دور ...</a:t>
            </a:r>
            <a:endParaRPr lang="en-ID" dirty="0">
              <a:cs typeface="B Nazanin" panose="00000400000000000000" pitchFamily="2" charset="-78"/>
            </a:endParaRPr>
          </a:p>
        </p:txBody>
      </p:sp>
      <p:grpSp>
        <p:nvGrpSpPr>
          <p:cNvPr id="50" name="Group 49"/>
          <p:cNvGrpSpPr/>
          <p:nvPr/>
        </p:nvGrpSpPr>
        <p:grpSpPr>
          <a:xfrm rot="10800000">
            <a:off x="9575129" y="-187824"/>
            <a:ext cx="2728686" cy="1961051"/>
            <a:chOff x="0" y="5243268"/>
            <a:chExt cx="2728686" cy="1961051"/>
          </a:xfrm>
        </p:grpSpPr>
        <p:sp>
          <p:nvSpPr>
            <p:cNvPr id="51" name="Rectangle 46"/>
            <p:cNvSpPr>
              <a:spLocks noChangeArrowheads="1"/>
            </p:cNvSpPr>
            <p:nvPr/>
          </p:nvSpPr>
          <p:spPr bwMode="auto">
            <a:xfrm>
              <a:off x="0" y="5640391"/>
              <a:ext cx="2386832" cy="1563928"/>
            </a:xfrm>
            <a:prstGeom prst="rect">
              <a:avLst/>
            </a:prstGeom>
            <a:gradFill>
              <a:gsLst>
                <a:gs pos="0">
                  <a:schemeClr val="accent1"/>
                </a:gs>
                <a:gs pos="100000">
                  <a:schemeClr val="accent5"/>
                </a:gs>
              </a:gsLst>
              <a:lin ang="0" scaled="0"/>
            </a:gradFill>
            <a:ln>
              <a:noFill/>
            </a:ln>
          </p:spPr>
          <p:txBody>
            <a:bodyPr vert="horz" wrap="square" lIns="91440" tIns="45720" rIns="91440" bIns="45720" numCol="1" anchor="t" anchorCtr="0" compatLnSpc="1">
              <a:prstTxWarp prst="textNoShape">
                <a:avLst/>
              </a:prstTxWarp>
            </a:bodyPr>
            <a:lstStyle/>
            <a:p>
              <a:endParaRPr lang="en-ID"/>
            </a:p>
          </p:txBody>
        </p:sp>
        <p:sp>
          <p:nvSpPr>
            <p:cNvPr id="52" name="Freeform 47"/>
            <p:cNvSpPr>
              <a:spLocks/>
            </p:cNvSpPr>
            <p:nvPr/>
          </p:nvSpPr>
          <p:spPr bwMode="auto">
            <a:xfrm>
              <a:off x="620249" y="6645482"/>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53" name="Freeform 48"/>
            <p:cNvSpPr>
              <a:spLocks/>
            </p:cNvSpPr>
            <p:nvPr/>
          </p:nvSpPr>
          <p:spPr bwMode="auto">
            <a:xfrm>
              <a:off x="620249" y="617876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54" name="Freeform 49"/>
            <p:cNvSpPr>
              <a:spLocks/>
            </p:cNvSpPr>
            <p:nvPr/>
          </p:nvSpPr>
          <p:spPr bwMode="auto">
            <a:xfrm>
              <a:off x="620249" y="570999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55" name="Freeform 50"/>
            <p:cNvSpPr>
              <a:spLocks/>
            </p:cNvSpPr>
            <p:nvPr/>
          </p:nvSpPr>
          <p:spPr bwMode="auto">
            <a:xfrm>
              <a:off x="620249" y="5243268"/>
              <a:ext cx="204703" cy="206750"/>
            </a:xfrm>
            <a:custGeom>
              <a:avLst/>
              <a:gdLst>
                <a:gd name="T0" fmla="*/ 351 w 446"/>
                <a:gd name="T1" fmla="*/ 0 h 446"/>
                <a:gd name="T2" fmla="*/ 223 w 446"/>
                <a:gd name="T3" fmla="*/ 128 h 446"/>
                <a:gd name="T4" fmla="*/ 95 w 446"/>
                <a:gd name="T5" fmla="*/ 0 h 446"/>
                <a:gd name="T6" fmla="*/ 0 w 446"/>
                <a:gd name="T7" fmla="*/ 95 h 446"/>
                <a:gd name="T8" fmla="*/ 128 w 446"/>
                <a:gd name="T9" fmla="*/ 223 h 446"/>
                <a:gd name="T10" fmla="*/ 0 w 446"/>
                <a:gd name="T11" fmla="*/ 351 h 446"/>
                <a:gd name="T12" fmla="*/ 95 w 446"/>
                <a:gd name="T13" fmla="*/ 446 h 446"/>
                <a:gd name="T14" fmla="*/ 223 w 446"/>
                <a:gd name="T15" fmla="*/ 318 h 446"/>
                <a:gd name="T16" fmla="*/ 351 w 446"/>
                <a:gd name="T17" fmla="*/ 446 h 446"/>
                <a:gd name="T18" fmla="*/ 446 w 446"/>
                <a:gd name="T19" fmla="*/ 351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8"/>
                  </a:lnTo>
                  <a:lnTo>
                    <a:pt x="95" y="0"/>
                  </a:lnTo>
                  <a:lnTo>
                    <a:pt x="0" y="95"/>
                  </a:lnTo>
                  <a:lnTo>
                    <a:pt x="128" y="223"/>
                  </a:lnTo>
                  <a:lnTo>
                    <a:pt x="0" y="351"/>
                  </a:lnTo>
                  <a:lnTo>
                    <a:pt x="95" y="446"/>
                  </a:lnTo>
                  <a:lnTo>
                    <a:pt x="223" y="318"/>
                  </a:lnTo>
                  <a:lnTo>
                    <a:pt x="351" y="446"/>
                  </a:lnTo>
                  <a:lnTo>
                    <a:pt x="446" y="351"/>
                  </a:lnTo>
                  <a:lnTo>
                    <a:pt x="318" y="223"/>
                  </a:lnTo>
                  <a:lnTo>
                    <a:pt x="446"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56" name="Freeform 51"/>
            <p:cNvSpPr>
              <a:spLocks/>
            </p:cNvSpPr>
            <p:nvPr/>
          </p:nvSpPr>
          <p:spPr bwMode="auto">
            <a:xfrm>
              <a:off x="1127912" y="6645482"/>
              <a:ext cx="204703" cy="206750"/>
            </a:xfrm>
            <a:custGeom>
              <a:avLst/>
              <a:gdLst>
                <a:gd name="T0" fmla="*/ 351 w 446"/>
                <a:gd name="T1" fmla="*/ 0 h 446"/>
                <a:gd name="T2" fmla="*/ 223 w 446"/>
                <a:gd name="T3" fmla="*/ 129 h 446"/>
                <a:gd name="T4" fmla="*/ 94 w 446"/>
                <a:gd name="T5" fmla="*/ 0 h 446"/>
                <a:gd name="T6" fmla="*/ 0 w 446"/>
                <a:gd name="T7" fmla="*/ 95 h 446"/>
                <a:gd name="T8" fmla="*/ 128 w 446"/>
                <a:gd name="T9" fmla="*/ 223 h 446"/>
                <a:gd name="T10" fmla="*/ 0 w 446"/>
                <a:gd name="T11" fmla="*/ 352 h 446"/>
                <a:gd name="T12" fmla="*/ 94 w 446"/>
                <a:gd name="T13" fmla="*/ 446 h 446"/>
                <a:gd name="T14" fmla="*/ 223 w 446"/>
                <a:gd name="T15" fmla="*/ 318 h 446"/>
                <a:gd name="T16" fmla="*/ 351 w 446"/>
                <a:gd name="T17" fmla="*/ 446 h 446"/>
                <a:gd name="T18" fmla="*/ 446 w 446"/>
                <a:gd name="T19" fmla="*/ 352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4" y="0"/>
                  </a:lnTo>
                  <a:lnTo>
                    <a:pt x="0" y="95"/>
                  </a:lnTo>
                  <a:lnTo>
                    <a:pt x="128" y="223"/>
                  </a:lnTo>
                  <a:lnTo>
                    <a:pt x="0" y="352"/>
                  </a:lnTo>
                  <a:lnTo>
                    <a:pt x="94" y="446"/>
                  </a:lnTo>
                  <a:lnTo>
                    <a:pt x="223" y="318"/>
                  </a:lnTo>
                  <a:lnTo>
                    <a:pt x="351" y="446"/>
                  </a:lnTo>
                  <a:lnTo>
                    <a:pt x="446" y="352"/>
                  </a:lnTo>
                  <a:lnTo>
                    <a:pt x="317"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57" name="Freeform 52"/>
            <p:cNvSpPr>
              <a:spLocks/>
            </p:cNvSpPr>
            <p:nvPr/>
          </p:nvSpPr>
          <p:spPr bwMode="auto">
            <a:xfrm>
              <a:off x="1127912" y="6178760"/>
              <a:ext cx="204703" cy="206750"/>
            </a:xfrm>
            <a:custGeom>
              <a:avLst/>
              <a:gdLst>
                <a:gd name="T0" fmla="*/ 351 w 446"/>
                <a:gd name="T1" fmla="*/ 0 h 446"/>
                <a:gd name="T2" fmla="*/ 223 w 446"/>
                <a:gd name="T3" fmla="*/ 129 h 446"/>
                <a:gd name="T4" fmla="*/ 94 w 446"/>
                <a:gd name="T5" fmla="*/ 0 h 446"/>
                <a:gd name="T6" fmla="*/ 0 w 446"/>
                <a:gd name="T7" fmla="*/ 95 h 446"/>
                <a:gd name="T8" fmla="*/ 128 w 446"/>
                <a:gd name="T9" fmla="*/ 223 h 446"/>
                <a:gd name="T10" fmla="*/ 0 w 446"/>
                <a:gd name="T11" fmla="*/ 352 h 446"/>
                <a:gd name="T12" fmla="*/ 94 w 446"/>
                <a:gd name="T13" fmla="*/ 446 h 446"/>
                <a:gd name="T14" fmla="*/ 223 w 446"/>
                <a:gd name="T15" fmla="*/ 318 h 446"/>
                <a:gd name="T16" fmla="*/ 351 w 446"/>
                <a:gd name="T17" fmla="*/ 446 h 446"/>
                <a:gd name="T18" fmla="*/ 446 w 446"/>
                <a:gd name="T19" fmla="*/ 352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4" y="0"/>
                  </a:lnTo>
                  <a:lnTo>
                    <a:pt x="0" y="95"/>
                  </a:lnTo>
                  <a:lnTo>
                    <a:pt x="128" y="223"/>
                  </a:lnTo>
                  <a:lnTo>
                    <a:pt x="0" y="352"/>
                  </a:lnTo>
                  <a:lnTo>
                    <a:pt x="94" y="446"/>
                  </a:lnTo>
                  <a:lnTo>
                    <a:pt x="223" y="318"/>
                  </a:lnTo>
                  <a:lnTo>
                    <a:pt x="351" y="446"/>
                  </a:lnTo>
                  <a:lnTo>
                    <a:pt x="446" y="352"/>
                  </a:lnTo>
                  <a:lnTo>
                    <a:pt x="317"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58" name="Freeform 53"/>
            <p:cNvSpPr>
              <a:spLocks/>
            </p:cNvSpPr>
            <p:nvPr/>
          </p:nvSpPr>
          <p:spPr bwMode="auto">
            <a:xfrm>
              <a:off x="1127912" y="5709990"/>
              <a:ext cx="204703" cy="206750"/>
            </a:xfrm>
            <a:custGeom>
              <a:avLst/>
              <a:gdLst>
                <a:gd name="T0" fmla="*/ 351 w 446"/>
                <a:gd name="T1" fmla="*/ 0 h 446"/>
                <a:gd name="T2" fmla="*/ 223 w 446"/>
                <a:gd name="T3" fmla="*/ 129 h 446"/>
                <a:gd name="T4" fmla="*/ 94 w 446"/>
                <a:gd name="T5" fmla="*/ 0 h 446"/>
                <a:gd name="T6" fmla="*/ 0 w 446"/>
                <a:gd name="T7" fmla="*/ 95 h 446"/>
                <a:gd name="T8" fmla="*/ 128 w 446"/>
                <a:gd name="T9" fmla="*/ 223 h 446"/>
                <a:gd name="T10" fmla="*/ 0 w 446"/>
                <a:gd name="T11" fmla="*/ 352 h 446"/>
                <a:gd name="T12" fmla="*/ 94 w 446"/>
                <a:gd name="T13" fmla="*/ 446 h 446"/>
                <a:gd name="T14" fmla="*/ 223 w 446"/>
                <a:gd name="T15" fmla="*/ 318 h 446"/>
                <a:gd name="T16" fmla="*/ 351 w 446"/>
                <a:gd name="T17" fmla="*/ 446 h 446"/>
                <a:gd name="T18" fmla="*/ 446 w 446"/>
                <a:gd name="T19" fmla="*/ 352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4" y="0"/>
                  </a:lnTo>
                  <a:lnTo>
                    <a:pt x="0" y="95"/>
                  </a:lnTo>
                  <a:lnTo>
                    <a:pt x="128" y="223"/>
                  </a:lnTo>
                  <a:lnTo>
                    <a:pt x="0" y="352"/>
                  </a:lnTo>
                  <a:lnTo>
                    <a:pt x="94" y="446"/>
                  </a:lnTo>
                  <a:lnTo>
                    <a:pt x="223" y="318"/>
                  </a:lnTo>
                  <a:lnTo>
                    <a:pt x="351" y="446"/>
                  </a:lnTo>
                  <a:lnTo>
                    <a:pt x="446" y="352"/>
                  </a:lnTo>
                  <a:lnTo>
                    <a:pt x="317"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59" name="Freeform 54"/>
            <p:cNvSpPr>
              <a:spLocks/>
            </p:cNvSpPr>
            <p:nvPr/>
          </p:nvSpPr>
          <p:spPr bwMode="auto">
            <a:xfrm>
              <a:off x="1127912" y="5243268"/>
              <a:ext cx="204703" cy="206750"/>
            </a:xfrm>
            <a:custGeom>
              <a:avLst/>
              <a:gdLst>
                <a:gd name="T0" fmla="*/ 351 w 446"/>
                <a:gd name="T1" fmla="*/ 0 h 446"/>
                <a:gd name="T2" fmla="*/ 223 w 446"/>
                <a:gd name="T3" fmla="*/ 128 h 446"/>
                <a:gd name="T4" fmla="*/ 94 w 446"/>
                <a:gd name="T5" fmla="*/ 0 h 446"/>
                <a:gd name="T6" fmla="*/ 0 w 446"/>
                <a:gd name="T7" fmla="*/ 95 h 446"/>
                <a:gd name="T8" fmla="*/ 128 w 446"/>
                <a:gd name="T9" fmla="*/ 223 h 446"/>
                <a:gd name="T10" fmla="*/ 0 w 446"/>
                <a:gd name="T11" fmla="*/ 351 h 446"/>
                <a:gd name="T12" fmla="*/ 94 w 446"/>
                <a:gd name="T13" fmla="*/ 446 h 446"/>
                <a:gd name="T14" fmla="*/ 223 w 446"/>
                <a:gd name="T15" fmla="*/ 318 h 446"/>
                <a:gd name="T16" fmla="*/ 351 w 446"/>
                <a:gd name="T17" fmla="*/ 446 h 446"/>
                <a:gd name="T18" fmla="*/ 446 w 446"/>
                <a:gd name="T19" fmla="*/ 351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8"/>
                  </a:lnTo>
                  <a:lnTo>
                    <a:pt x="94" y="0"/>
                  </a:lnTo>
                  <a:lnTo>
                    <a:pt x="0" y="95"/>
                  </a:lnTo>
                  <a:lnTo>
                    <a:pt x="128" y="223"/>
                  </a:lnTo>
                  <a:lnTo>
                    <a:pt x="0" y="351"/>
                  </a:lnTo>
                  <a:lnTo>
                    <a:pt x="94" y="446"/>
                  </a:lnTo>
                  <a:lnTo>
                    <a:pt x="223" y="318"/>
                  </a:lnTo>
                  <a:lnTo>
                    <a:pt x="351" y="446"/>
                  </a:lnTo>
                  <a:lnTo>
                    <a:pt x="446" y="351"/>
                  </a:lnTo>
                  <a:lnTo>
                    <a:pt x="317" y="223"/>
                  </a:lnTo>
                  <a:lnTo>
                    <a:pt x="446"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60" name="Freeform 55"/>
            <p:cNvSpPr>
              <a:spLocks/>
            </p:cNvSpPr>
            <p:nvPr/>
          </p:nvSpPr>
          <p:spPr bwMode="auto">
            <a:xfrm>
              <a:off x="1596680" y="6645482"/>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1" name="Freeform 56"/>
            <p:cNvSpPr>
              <a:spLocks/>
            </p:cNvSpPr>
            <p:nvPr/>
          </p:nvSpPr>
          <p:spPr bwMode="auto">
            <a:xfrm>
              <a:off x="1596680" y="617876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2" name="Freeform 57"/>
            <p:cNvSpPr>
              <a:spLocks/>
            </p:cNvSpPr>
            <p:nvPr/>
          </p:nvSpPr>
          <p:spPr bwMode="auto">
            <a:xfrm>
              <a:off x="1596680" y="570999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3" name="Freeform 58"/>
            <p:cNvSpPr>
              <a:spLocks/>
            </p:cNvSpPr>
            <p:nvPr/>
          </p:nvSpPr>
          <p:spPr bwMode="auto">
            <a:xfrm>
              <a:off x="1596680" y="5243268"/>
              <a:ext cx="204703" cy="206750"/>
            </a:xfrm>
            <a:custGeom>
              <a:avLst/>
              <a:gdLst>
                <a:gd name="T0" fmla="*/ 351 w 446"/>
                <a:gd name="T1" fmla="*/ 0 h 446"/>
                <a:gd name="T2" fmla="*/ 223 w 446"/>
                <a:gd name="T3" fmla="*/ 128 h 446"/>
                <a:gd name="T4" fmla="*/ 95 w 446"/>
                <a:gd name="T5" fmla="*/ 0 h 446"/>
                <a:gd name="T6" fmla="*/ 0 w 446"/>
                <a:gd name="T7" fmla="*/ 95 h 446"/>
                <a:gd name="T8" fmla="*/ 128 w 446"/>
                <a:gd name="T9" fmla="*/ 223 h 446"/>
                <a:gd name="T10" fmla="*/ 0 w 446"/>
                <a:gd name="T11" fmla="*/ 351 h 446"/>
                <a:gd name="T12" fmla="*/ 95 w 446"/>
                <a:gd name="T13" fmla="*/ 446 h 446"/>
                <a:gd name="T14" fmla="*/ 223 w 446"/>
                <a:gd name="T15" fmla="*/ 318 h 446"/>
                <a:gd name="T16" fmla="*/ 351 w 446"/>
                <a:gd name="T17" fmla="*/ 446 h 446"/>
                <a:gd name="T18" fmla="*/ 446 w 446"/>
                <a:gd name="T19" fmla="*/ 351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8"/>
                  </a:lnTo>
                  <a:lnTo>
                    <a:pt x="95" y="0"/>
                  </a:lnTo>
                  <a:lnTo>
                    <a:pt x="0" y="95"/>
                  </a:lnTo>
                  <a:lnTo>
                    <a:pt x="128" y="223"/>
                  </a:lnTo>
                  <a:lnTo>
                    <a:pt x="0" y="351"/>
                  </a:lnTo>
                  <a:lnTo>
                    <a:pt x="95" y="446"/>
                  </a:lnTo>
                  <a:lnTo>
                    <a:pt x="223" y="318"/>
                  </a:lnTo>
                  <a:lnTo>
                    <a:pt x="351" y="446"/>
                  </a:lnTo>
                  <a:lnTo>
                    <a:pt x="446" y="351"/>
                  </a:lnTo>
                  <a:lnTo>
                    <a:pt x="318" y="223"/>
                  </a:lnTo>
                  <a:lnTo>
                    <a:pt x="446"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64" name="Freeform 59"/>
            <p:cNvSpPr>
              <a:spLocks/>
            </p:cNvSpPr>
            <p:nvPr/>
          </p:nvSpPr>
          <p:spPr bwMode="auto">
            <a:xfrm>
              <a:off x="2104342" y="6645482"/>
              <a:ext cx="204703" cy="206750"/>
            </a:xfrm>
            <a:custGeom>
              <a:avLst/>
              <a:gdLst>
                <a:gd name="T0" fmla="*/ 351 w 445"/>
                <a:gd name="T1" fmla="*/ 0 h 446"/>
                <a:gd name="T2" fmla="*/ 223 w 445"/>
                <a:gd name="T3" fmla="*/ 129 h 446"/>
                <a:gd name="T4" fmla="*/ 94 w 445"/>
                <a:gd name="T5" fmla="*/ 0 h 446"/>
                <a:gd name="T6" fmla="*/ 0 w 445"/>
                <a:gd name="T7" fmla="*/ 95 h 446"/>
                <a:gd name="T8" fmla="*/ 128 w 445"/>
                <a:gd name="T9" fmla="*/ 223 h 446"/>
                <a:gd name="T10" fmla="*/ 0 w 445"/>
                <a:gd name="T11" fmla="*/ 352 h 446"/>
                <a:gd name="T12" fmla="*/ 94 w 445"/>
                <a:gd name="T13" fmla="*/ 446 h 446"/>
                <a:gd name="T14" fmla="*/ 223 w 445"/>
                <a:gd name="T15" fmla="*/ 318 h 446"/>
                <a:gd name="T16" fmla="*/ 351 w 445"/>
                <a:gd name="T17" fmla="*/ 446 h 446"/>
                <a:gd name="T18" fmla="*/ 445 w 445"/>
                <a:gd name="T19" fmla="*/ 352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9"/>
                  </a:lnTo>
                  <a:lnTo>
                    <a:pt x="94" y="0"/>
                  </a:lnTo>
                  <a:lnTo>
                    <a:pt x="0" y="95"/>
                  </a:lnTo>
                  <a:lnTo>
                    <a:pt x="128" y="223"/>
                  </a:lnTo>
                  <a:lnTo>
                    <a:pt x="0" y="352"/>
                  </a:lnTo>
                  <a:lnTo>
                    <a:pt x="94" y="446"/>
                  </a:lnTo>
                  <a:lnTo>
                    <a:pt x="223" y="318"/>
                  </a:lnTo>
                  <a:lnTo>
                    <a:pt x="351" y="446"/>
                  </a:lnTo>
                  <a:lnTo>
                    <a:pt x="445" y="352"/>
                  </a:lnTo>
                  <a:lnTo>
                    <a:pt x="317" y="223"/>
                  </a:lnTo>
                  <a:lnTo>
                    <a:pt x="445"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5" name="Freeform 60"/>
            <p:cNvSpPr>
              <a:spLocks/>
            </p:cNvSpPr>
            <p:nvPr/>
          </p:nvSpPr>
          <p:spPr bwMode="auto">
            <a:xfrm>
              <a:off x="2104342" y="6178760"/>
              <a:ext cx="204703" cy="206750"/>
            </a:xfrm>
            <a:custGeom>
              <a:avLst/>
              <a:gdLst>
                <a:gd name="T0" fmla="*/ 351 w 445"/>
                <a:gd name="T1" fmla="*/ 0 h 446"/>
                <a:gd name="T2" fmla="*/ 223 w 445"/>
                <a:gd name="T3" fmla="*/ 129 h 446"/>
                <a:gd name="T4" fmla="*/ 94 w 445"/>
                <a:gd name="T5" fmla="*/ 0 h 446"/>
                <a:gd name="T6" fmla="*/ 0 w 445"/>
                <a:gd name="T7" fmla="*/ 95 h 446"/>
                <a:gd name="T8" fmla="*/ 128 w 445"/>
                <a:gd name="T9" fmla="*/ 223 h 446"/>
                <a:gd name="T10" fmla="*/ 0 w 445"/>
                <a:gd name="T11" fmla="*/ 352 h 446"/>
                <a:gd name="T12" fmla="*/ 94 w 445"/>
                <a:gd name="T13" fmla="*/ 446 h 446"/>
                <a:gd name="T14" fmla="*/ 223 w 445"/>
                <a:gd name="T15" fmla="*/ 318 h 446"/>
                <a:gd name="T16" fmla="*/ 351 w 445"/>
                <a:gd name="T17" fmla="*/ 446 h 446"/>
                <a:gd name="T18" fmla="*/ 445 w 445"/>
                <a:gd name="T19" fmla="*/ 352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9"/>
                  </a:lnTo>
                  <a:lnTo>
                    <a:pt x="94" y="0"/>
                  </a:lnTo>
                  <a:lnTo>
                    <a:pt x="0" y="95"/>
                  </a:lnTo>
                  <a:lnTo>
                    <a:pt x="128" y="223"/>
                  </a:lnTo>
                  <a:lnTo>
                    <a:pt x="0" y="352"/>
                  </a:lnTo>
                  <a:lnTo>
                    <a:pt x="94" y="446"/>
                  </a:lnTo>
                  <a:lnTo>
                    <a:pt x="223" y="318"/>
                  </a:lnTo>
                  <a:lnTo>
                    <a:pt x="351" y="446"/>
                  </a:lnTo>
                  <a:lnTo>
                    <a:pt x="445" y="352"/>
                  </a:lnTo>
                  <a:lnTo>
                    <a:pt x="317" y="223"/>
                  </a:lnTo>
                  <a:lnTo>
                    <a:pt x="445"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6" name="Freeform 61"/>
            <p:cNvSpPr>
              <a:spLocks/>
            </p:cNvSpPr>
            <p:nvPr/>
          </p:nvSpPr>
          <p:spPr bwMode="auto">
            <a:xfrm>
              <a:off x="2104342" y="5709990"/>
              <a:ext cx="204703" cy="206750"/>
            </a:xfrm>
            <a:custGeom>
              <a:avLst/>
              <a:gdLst>
                <a:gd name="T0" fmla="*/ 351 w 445"/>
                <a:gd name="T1" fmla="*/ 0 h 446"/>
                <a:gd name="T2" fmla="*/ 223 w 445"/>
                <a:gd name="T3" fmla="*/ 129 h 446"/>
                <a:gd name="T4" fmla="*/ 94 w 445"/>
                <a:gd name="T5" fmla="*/ 0 h 446"/>
                <a:gd name="T6" fmla="*/ 0 w 445"/>
                <a:gd name="T7" fmla="*/ 95 h 446"/>
                <a:gd name="T8" fmla="*/ 128 w 445"/>
                <a:gd name="T9" fmla="*/ 223 h 446"/>
                <a:gd name="T10" fmla="*/ 0 w 445"/>
                <a:gd name="T11" fmla="*/ 352 h 446"/>
                <a:gd name="T12" fmla="*/ 94 w 445"/>
                <a:gd name="T13" fmla="*/ 446 h 446"/>
                <a:gd name="T14" fmla="*/ 223 w 445"/>
                <a:gd name="T15" fmla="*/ 318 h 446"/>
                <a:gd name="T16" fmla="*/ 351 w 445"/>
                <a:gd name="T17" fmla="*/ 446 h 446"/>
                <a:gd name="T18" fmla="*/ 445 w 445"/>
                <a:gd name="T19" fmla="*/ 352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9"/>
                  </a:lnTo>
                  <a:lnTo>
                    <a:pt x="94" y="0"/>
                  </a:lnTo>
                  <a:lnTo>
                    <a:pt x="0" y="95"/>
                  </a:lnTo>
                  <a:lnTo>
                    <a:pt x="128" y="223"/>
                  </a:lnTo>
                  <a:lnTo>
                    <a:pt x="0" y="352"/>
                  </a:lnTo>
                  <a:lnTo>
                    <a:pt x="94" y="446"/>
                  </a:lnTo>
                  <a:lnTo>
                    <a:pt x="223" y="318"/>
                  </a:lnTo>
                  <a:lnTo>
                    <a:pt x="351" y="446"/>
                  </a:lnTo>
                  <a:lnTo>
                    <a:pt x="445" y="352"/>
                  </a:lnTo>
                  <a:lnTo>
                    <a:pt x="317" y="223"/>
                  </a:lnTo>
                  <a:lnTo>
                    <a:pt x="445"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7" name="Freeform 62"/>
            <p:cNvSpPr>
              <a:spLocks/>
            </p:cNvSpPr>
            <p:nvPr/>
          </p:nvSpPr>
          <p:spPr bwMode="auto">
            <a:xfrm>
              <a:off x="2104342" y="5243268"/>
              <a:ext cx="204703" cy="206750"/>
            </a:xfrm>
            <a:custGeom>
              <a:avLst/>
              <a:gdLst>
                <a:gd name="T0" fmla="*/ 351 w 445"/>
                <a:gd name="T1" fmla="*/ 0 h 446"/>
                <a:gd name="T2" fmla="*/ 223 w 445"/>
                <a:gd name="T3" fmla="*/ 128 h 446"/>
                <a:gd name="T4" fmla="*/ 94 w 445"/>
                <a:gd name="T5" fmla="*/ 0 h 446"/>
                <a:gd name="T6" fmla="*/ 0 w 445"/>
                <a:gd name="T7" fmla="*/ 95 h 446"/>
                <a:gd name="T8" fmla="*/ 128 w 445"/>
                <a:gd name="T9" fmla="*/ 223 h 446"/>
                <a:gd name="T10" fmla="*/ 0 w 445"/>
                <a:gd name="T11" fmla="*/ 351 h 446"/>
                <a:gd name="T12" fmla="*/ 94 w 445"/>
                <a:gd name="T13" fmla="*/ 446 h 446"/>
                <a:gd name="T14" fmla="*/ 223 w 445"/>
                <a:gd name="T15" fmla="*/ 318 h 446"/>
                <a:gd name="T16" fmla="*/ 351 w 445"/>
                <a:gd name="T17" fmla="*/ 446 h 446"/>
                <a:gd name="T18" fmla="*/ 445 w 445"/>
                <a:gd name="T19" fmla="*/ 351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8"/>
                  </a:lnTo>
                  <a:lnTo>
                    <a:pt x="94" y="0"/>
                  </a:lnTo>
                  <a:lnTo>
                    <a:pt x="0" y="95"/>
                  </a:lnTo>
                  <a:lnTo>
                    <a:pt x="128" y="223"/>
                  </a:lnTo>
                  <a:lnTo>
                    <a:pt x="0" y="351"/>
                  </a:lnTo>
                  <a:lnTo>
                    <a:pt x="94" y="446"/>
                  </a:lnTo>
                  <a:lnTo>
                    <a:pt x="223" y="318"/>
                  </a:lnTo>
                  <a:lnTo>
                    <a:pt x="351" y="446"/>
                  </a:lnTo>
                  <a:lnTo>
                    <a:pt x="445" y="351"/>
                  </a:lnTo>
                  <a:lnTo>
                    <a:pt x="317" y="223"/>
                  </a:lnTo>
                  <a:lnTo>
                    <a:pt x="445"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68" name="Freeform 63"/>
            <p:cNvSpPr>
              <a:spLocks/>
            </p:cNvSpPr>
            <p:nvPr/>
          </p:nvSpPr>
          <p:spPr bwMode="auto">
            <a:xfrm>
              <a:off x="2521936" y="6645482"/>
              <a:ext cx="206750" cy="206750"/>
            </a:xfrm>
            <a:custGeom>
              <a:avLst/>
              <a:gdLst>
                <a:gd name="T0" fmla="*/ 352 w 446"/>
                <a:gd name="T1" fmla="*/ 0 h 446"/>
                <a:gd name="T2" fmla="*/ 223 w 446"/>
                <a:gd name="T3" fmla="*/ 129 h 446"/>
                <a:gd name="T4" fmla="*/ 95 w 446"/>
                <a:gd name="T5" fmla="*/ 0 h 446"/>
                <a:gd name="T6" fmla="*/ 0 w 446"/>
                <a:gd name="T7" fmla="*/ 95 h 446"/>
                <a:gd name="T8" fmla="*/ 129 w 446"/>
                <a:gd name="T9" fmla="*/ 223 h 446"/>
                <a:gd name="T10" fmla="*/ 0 w 446"/>
                <a:gd name="T11" fmla="*/ 352 h 446"/>
                <a:gd name="T12" fmla="*/ 95 w 446"/>
                <a:gd name="T13" fmla="*/ 446 h 446"/>
                <a:gd name="T14" fmla="*/ 223 w 446"/>
                <a:gd name="T15" fmla="*/ 318 h 446"/>
                <a:gd name="T16" fmla="*/ 352 w 446"/>
                <a:gd name="T17" fmla="*/ 446 h 446"/>
                <a:gd name="T18" fmla="*/ 446 w 446"/>
                <a:gd name="T19" fmla="*/ 352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9"/>
                  </a:lnTo>
                  <a:lnTo>
                    <a:pt x="95" y="0"/>
                  </a:lnTo>
                  <a:lnTo>
                    <a:pt x="0" y="95"/>
                  </a:lnTo>
                  <a:lnTo>
                    <a:pt x="129" y="223"/>
                  </a:lnTo>
                  <a:lnTo>
                    <a:pt x="0" y="352"/>
                  </a:lnTo>
                  <a:lnTo>
                    <a:pt x="95" y="446"/>
                  </a:lnTo>
                  <a:lnTo>
                    <a:pt x="223" y="318"/>
                  </a:lnTo>
                  <a:lnTo>
                    <a:pt x="352" y="446"/>
                  </a:lnTo>
                  <a:lnTo>
                    <a:pt x="446" y="352"/>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69" name="Freeform 64"/>
            <p:cNvSpPr>
              <a:spLocks/>
            </p:cNvSpPr>
            <p:nvPr/>
          </p:nvSpPr>
          <p:spPr bwMode="auto">
            <a:xfrm>
              <a:off x="2521936" y="6178760"/>
              <a:ext cx="206750" cy="206750"/>
            </a:xfrm>
            <a:custGeom>
              <a:avLst/>
              <a:gdLst>
                <a:gd name="T0" fmla="*/ 352 w 446"/>
                <a:gd name="T1" fmla="*/ 0 h 446"/>
                <a:gd name="T2" fmla="*/ 223 w 446"/>
                <a:gd name="T3" fmla="*/ 129 h 446"/>
                <a:gd name="T4" fmla="*/ 95 w 446"/>
                <a:gd name="T5" fmla="*/ 0 h 446"/>
                <a:gd name="T6" fmla="*/ 0 w 446"/>
                <a:gd name="T7" fmla="*/ 95 h 446"/>
                <a:gd name="T8" fmla="*/ 129 w 446"/>
                <a:gd name="T9" fmla="*/ 223 h 446"/>
                <a:gd name="T10" fmla="*/ 0 w 446"/>
                <a:gd name="T11" fmla="*/ 352 h 446"/>
                <a:gd name="T12" fmla="*/ 95 w 446"/>
                <a:gd name="T13" fmla="*/ 446 h 446"/>
                <a:gd name="T14" fmla="*/ 223 w 446"/>
                <a:gd name="T15" fmla="*/ 318 h 446"/>
                <a:gd name="T16" fmla="*/ 352 w 446"/>
                <a:gd name="T17" fmla="*/ 446 h 446"/>
                <a:gd name="T18" fmla="*/ 446 w 446"/>
                <a:gd name="T19" fmla="*/ 352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9"/>
                  </a:lnTo>
                  <a:lnTo>
                    <a:pt x="95" y="0"/>
                  </a:lnTo>
                  <a:lnTo>
                    <a:pt x="0" y="95"/>
                  </a:lnTo>
                  <a:lnTo>
                    <a:pt x="129" y="223"/>
                  </a:lnTo>
                  <a:lnTo>
                    <a:pt x="0" y="352"/>
                  </a:lnTo>
                  <a:lnTo>
                    <a:pt x="95" y="446"/>
                  </a:lnTo>
                  <a:lnTo>
                    <a:pt x="223" y="318"/>
                  </a:lnTo>
                  <a:lnTo>
                    <a:pt x="352" y="446"/>
                  </a:lnTo>
                  <a:lnTo>
                    <a:pt x="446" y="352"/>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70" name="Freeform 65"/>
            <p:cNvSpPr>
              <a:spLocks/>
            </p:cNvSpPr>
            <p:nvPr/>
          </p:nvSpPr>
          <p:spPr bwMode="auto">
            <a:xfrm>
              <a:off x="2521936" y="5709990"/>
              <a:ext cx="206750" cy="206750"/>
            </a:xfrm>
            <a:custGeom>
              <a:avLst/>
              <a:gdLst>
                <a:gd name="T0" fmla="*/ 352 w 446"/>
                <a:gd name="T1" fmla="*/ 0 h 446"/>
                <a:gd name="T2" fmla="*/ 223 w 446"/>
                <a:gd name="T3" fmla="*/ 129 h 446"/>
                <a:gd name="T4" fmla="*/ 95 w 446"/>
                <a:gd name="T5" fmla="*/ 0 h 446"/>
                <a:gd name="T6" fmla="*/ 0 w 446"/>
                <a:gd name="T7" fmla="*/ 95 h 446"/>
                <a:gd name="T8" fmla="*/ 129 w 446"/>
                <a:gd name="T9" fmla="*/ 223 h 446"/>
                <a:gd name="T10" fmla="*/ 0 w 446"/>
                <a:gd name="T11" fmla="*/ 352 h 446"/>
                <a:gd name="T12" fmla="*/ 95 w 446"/>
                <a:gd name="T13" fmla="*/ 446 h 446"/>
                <a:gd name="T14" fmla="*/ 223 w 446"/>
                <a:gd name="T15" fmla="*/ 318 h 446"/>
                <a:gd name="T16" fmla="*/ 352 w 446"/>
                <a:gd name="T17" fmla="*/ 446 h 446"/>
                <a:gd name="T18" fmla="*/ 446 w 446"/>
                <a:gd name="T19" fmla="*/ 352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9"/>
                  </a:lnTo>
                  <a:lnTo>
                    <a:pt x="95" y="0"/>
                  </a:lnTo>
                  <a:lnTo>
                    <a:pt x="0" y="95"/>
                  </a:lnTo>
                  <a:lnTo>
                    <a:pt x="129" y="223"/>
                  </a:lnTo>
                  <a:lnTo>
                    <a:pt x="0" y="352"/>
                  </a:lnTo>
                  <a:lnTo>
                    <a:pt x="95" y="446"/>
                  </a:lnTo>
                  <a:lnTo>
                    <a:pt x="223" y="318"/>
                  </a:lnTo>
                  <a:lnTo>
                    <a:pt x="352" y="446"/>
                  </a:lnTo>
                  <a:lnTo>
                    <a:pt x="446" y="352"/>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71" name="Freeform 66"/>
            <p:cNvSpPr>
              <a:spLocks/>
            </p:cNvSpPr>
            <p:nvPr/>
          </p:nvSpPr>
          <p:spPr bwMode="auto">
            <a:xfrm>
              <a:off x="2521936" y="5243268"/>
              <a:ext cx="206750" cy="206750"/>
            </a:xfrm>
            <a:custGeom>
              <a:avLst/>
              <a:gdLst>
                <a:gd name="T0" fmla="*/ 352 w 446"/>
                <a:gd name="T1" fmla="*/ 0 h 446"/>
                <a:gd name="T2" fmla="*/ 223 w 446"/>
                <a:gd name="T3" fmla="*/ 128 h 446"/>
                <a:gd name="T4" fmla="*/ 95 w 446"/>
                <a:gd name="T5" fmla="*/ 0 h 446"/>
                <a:gd name="T6" fmla="*/ 0 w 446"/>
                <a:gd name="T7" fmla="*/ 95 h 446"/>
                <a:gd name="T8" fmla="*/ 129 w 446"/>
                <a:gd name="T9" fmla="*/ 223 h 446"/>
                <a:gd name="T10" fmla="*/ 0 w 446"/>
                <a:gd name="T11" fmla="*/ 351 h 446"/>
                <a:gd name="T12" fmla="*/ 95 w 446"/>
                <a:gd name="T13" fmla="*/ 446 h 446"/>
                <a:gd name="T14" fmla="*/ 223 w 446"/>
                <a:gd name="T15" fmla="*/ 318 h 446"/>
                <a:gd name="T16" fmla="*/ 352 w 446"/>
                <a:gd name="T17" fmla="*/ 446 h 446"/>
                <a:gd name="T18" fmla="*/ 446 w 446"/>
                <a:gd name="T19" fmla="*/ 351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8"/>
                  </a:lnTo>
                  <a:lnTo>
                    <a:pt x="95" y="0"/>
                  </a:lnTo>
                  <a:lnTo>
                    <a:pt x="0" y="95"/>
                  </a:lnTo>
                  <a:lnTo>
                    <a:pt x="129" y="223"/>
                  </a:lnTo>
                  <a:lnTo>
                    <a:pt x="0" y="351"/>
                  </a:lnTo>
                  <a:lnTo>
                    <a:pt x="95" y="446"/>
                  </a:lnTo>
                  <a:lnTo>
                    <a:pt x="223" y="318"/>
                  </a:lnTo>
                  <a:lnTo>
                    <a:pt x="352" y="446"/>
                  </a:lnTo>
                  <a:lnTo>
                    <a:pt x="446" y="351"/>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grpSp>
      <p:sp>
        <p:nvSpPr>
          <p:cNvPr id="72" name="Freeform 71"/>
          <p:cNvSpPr>
            <a:spLocks/>
          </p:cNvSpPr>
          <p:nvPr/>
        </p:nvSpPr>
        <p:spPr bwMode="auto">
          <a:xfrm>
            <a:off x="1758304" y="2142725"/>
            <a:ext cx="562776" cy="564064"/>
          </a:xfrm>
          <a:custGeom>
            <a:avLst/>
            <a:gdLst>
              <a:gd name="T0" fmla="*/ 177 w 185"/>
              <a:gd name="T1" fmla="*/ 150 h 185"/>
              <a:gd name="T2" fmla="*/ 156 w 185"/>
              <a:gd name="T3" fmla="*/ 171 h 185"/>
              <a:gd name="T4" fmla="*/ 60 w 185"/>
              <a:gd name="T5" fmla="*/ 125 h 185"/>
              <a:gd name="T6" fmla="*/ 14 w 185"/>
              <a:gd name="T7" fmla="*/ 29 h 185"/>
              <a:gd name="T8" fmla="*/ 35 w 185"/>
              <a:gd name="T9" fmla="*/ 8 h 185"/>
              <a:gd name="T10" fmla="*/ 61 w 185"/>
              <a:gd name="T11" fmla="*/ 25 h 185"/>
              <a:gd name="T12" fmla="*/ 67 w 185"/>
              <a:gd name="T13" fmla="*/ 47 h 185"/>
              <a:gd name="T14" fmla="*/ 47 w 185"/>
              <a:gd name="T15" fmla="*/ 67 h 185"/>
              <a:gd name="T16" fmla="*/ 74 w 185"/>
              <a:gd name="T17" fmla="*/ 111 h 185"/>
              <a:gd name="T18" fmla="*/ 118 w 185"/>
              <a:gd name="T19" fmla="*/ 138 h 185"/>
              <a:gd name="T20" fmla="*/ 138 w 185"/>
              <a:gd name="T21" fmla="*/ 118 h 185"/>
              <a:gd name="T22" fmla="*/ 160 w 185"/>
              <a:gd name="T23" fmla="*/ 124 h 185"/>
              <a:gd name="T24" fmla="*/ 177 w 185"/>
              <a:gd name="T25" fmla="*/ 15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185">
                <a:moveTo>
                  <a:pt x="177" y="150"/>
                </a:moveTo>
                <a:cubicBezTo>
                  <a:pt x="169" y="159"/>
                  <a:pt x="156" y="171"/>
                  <a:pt x="156" y="171"/>
                </a:cubicBezTo>
                <a:cubicBezTo>
                  <a:pt x="143" y="185"/>
                  <a:pt x="106" y="171"/>
                  <a:pt x="60" y="125"/>
                </a:cubicBezTo>
                <a:cubicBezTo>
                  <a:pt x="14" y="79"/>
                  <a:pt x="0" y="42"/>
                  <a:pt x="14" y="29"/>
                </a:cubicBezTo>
                <a:cubicBezTo>
                  <a:pt x="14" y="29"/>
                  <a:pt x="26" y="16"/>
                  <a:pt x="35" y="8"/>
                </a:cubicBezTo>
                <a:cubicBezTo>
                  <a:pt x="43" y="0"/>
                  <a:pt x="53" y="14"/>
                  <a:pt x="61" y="25"/>
                </a:cubicBezTo>
                <a:cubicBezTo>
                  <a:pt x="69" y="36"/>
                  <a:pt x="70" y="44"/>
                  <a:pt x="67" y="47"/>
                </a:cubicBezTo>
                <a:cubicBezTo>
                  <a:pt x="65" y="49"/>
                  <a:pt x="54" y="60"/>
                  <a:pt x="47" y="67"/>
                </a:cubicBezTo>
                <a:cubicBezTo>
                  <a:pt x="44" y="70"/>
                  <a:pt x="44" y="81"/>
                  <a:pt x="74" y="111"/>
                </a:cubicBezTo>
                <a:cubicBezTo>
                  <a:pt x="104" y="141"/>
                  <a:pt x="115" y="141"/>
                  <a:pt x="118" y="138"/>
                </a:cubicBezTo>
                <a:cubicBezTo>
                  <a:pt x="125" y="131"/>
                  <a:pt x="136" y="120"/>
                  <a:pt x="138" y="118"/>
                </a:cubicBezTo>
                <a:cubicBezTo>
                  <a:pt x="141" y="115"/>
                  <a:pt x="149" y="116"/>
                  <a:pt x="160" y="124"/>
                </a:cubicBezTo>
                <a:cubicBezTo>
                  <a:pt x="171" y="132"/>
                  <a:pt x="185" y="142"/>
                  <a:pt x="177" y="15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noEditPoints="1"/>
          </p:cNvSpPr>
          <p:nvPr/>
        </p:nvSpPr>
        <p:spPr bwMode="auto">
          <a:xfrm>
            <a:off x="9829800" y="5238098"/>
            <a:ext cx="632319" cy="637470"/>
          </a:xfrm>
          <a:custGeom>
            <a:avLst/>
            <a:gdLst>
              <a:gd name="T0" fmla="*/ 171 w 208"/>
              <a:gd name="T1" fmla="*/ 172 h 209"/>
              <a:gd name="T2" fmla="*/ 36 w 208"/>
              <a:gd name="T3" fmla="*/ 172 h 209"/>
              <a:gd name="T4" fmla="*/ 12 w 208"/>
              <a:gd name="T5" fmla="*/ 133 h 209"/>
              <a:gd name="T6" fmla="*/ 0 w 208"/>
              <a:gd name="T7" fmla="*/ 135 h 209"/>
              <a:gd name="T8" fmla="*/ 14 w 208"/>
              <a:gd name="T9" fmla="*/ 102 h 209"/>
              <a:gd name="T10" fmla="*/ 36 w 208"/>
              <a:gd name="T11" fmla="*/ 130 h 209"/>
              <a:gd name="T12" fmla="*/ 24 w 208"/>
              <a:gd name="T13" fmla="*/ 131 h 209"/>
              <a:gd name="T14" fmla="*/ 44 w 208"/>
              <a:gd name="T15" fmla="*/ 164 h 209"/>
              <a:gd name="T16" fmla="*/ 162 w 208"/>
              <a:gd name="T17" fmla="*/ 164 h 209"/>
              <a:gd name="T18" fmla="*/ 162 w 208"/>
              <a:gd name="T19" fmla="*/ 46 h 209"/>
              <a:gd name="T20" fmla="*/ 44 w 208"/>
              <a:gd name="T21" fmla="*/ 46 h 209"/>
              <a:gd name="T22" fmla="*/ 36 w 208"/>
              <a:gd name="T23" fmla="*/ 37 h 209"/>
              <a:gd name="T24" fmla="*/ 171 w 208"/>
              <a:gd name="T25" fmla="*/ 37 h 209"/>
              <a:gd name="T26" fmla="*/ 171 w 208"/>
              <a:gd name="T27" fmla="*/ 172 h 209"/>
              <a:gd name="T28" fmla="*/ 79 w 208"/>
              <a:gd name="T29" fmla="*/ 105 h 209"/>
              <a:gd name="T30" fmla="*/ 103 w 208"/>
              <a:gd name="T31" fmla="*/ 80 h 209"/>
              <a:gd name="T32" fmla="*/ 128 w 208"/>
              <a:gd name="T33" fmla="*/ 105 h 209"/>
              <a:gd name="T34" fmla="*/ 103 w 208"/>
              <a:gd name="T35" fmla="*/ 129 h 209"/>
              <a:gd name="T36" fmla="*/ 79 w 208"/>
              <a:gd name="T37" fmla="*/ 105 h 209"/>
              <a:gd name="T38" fmla="*/ 87 w 208"/>
              <a:gd name="T39" fmla="*/ 105 h 209"/>
              <a:gd name="T40" fmla="*/ 103 w 208"/>
              <a:gd name="T41" fmla="*/ 121 h 209"/>
              <a:gd name="T42" fmla="*/ 120 w 208"/>
              <a:gd name="T43" fmla="*/ 105 h 209"/>
              <a:gd name="T44" fmla="*/ 103 w 208"/>
              <a:gd name="T45" fmla="*/ 88 h 209"/>
              <a:gd name="T46" fmla="*/ 87 w 208"/>
              <a:gd name="T47" fmla="*/ 105 h 209"/>
              <a:gd name="T48" fmla="*/ 59 w 208"/>
              <a:gd name="T49" fmla="*/ 105 h 209"/>
              <a:gd name="T50" fmla="*/ 49 w 208"/>
              <a:gd name="T51" fmla="*/ 90 h 209"/>
              <a:gd name="T52" fmla="*/ 55 w 208"/>
              <a:gd name="T53" fmla="*/ 77 h 209"/>
              <a:gd name="T54" fmla="*/ 72 w 208"/>
              <a:gd name="T55" fmla="*/ 74 h 209"/>
              <a:gd name="T56" fmla="*/ 75 w 208"/>
              <a:gd name="T57" fmla="*/ 56 h 209"/>
              <a:gd name="T58" fmla="*/ 89 w 208"/>
              <a:gd name="T59" fmla="*/ 51 h 209"/>
              <a:gd name="T60" fmla="*/ 103 w 208"/>
              <a:gd name="T61" fmla="*/ 61 h 209"/>
              <a:gd name="T62" fmla="*/ 118 w 208"/>
              <a:gd name="T63" fmla="*/ 51 h 209"/>
              <a:gd name="T64" fmla="*/ 131 w 208"/>
              <a:gd name="T65" fmla="*/ 56 h 209"/>
              <a:gd name="T66" fmla="*/ 134 w 208"/>
              <a:gd name="T67" fmla="*/ 74 h 209"/>
              <a:gd name="T68" fmla="*/ 152 w 208"/>
              <a:gd name="T69" fmla="*/ 77 h 209"/>
              <a:gd name="T70" fmla="*/ 158 w 208"/>
              <a:gd name="T71" fmla="*/ 90 h 209"/>
              <a:gd name="T72" fmla="*/ 147 w 208"/>
              <a:gd name="T73" fmla="*/ 105 h 209"/>
              <a:gd name="T74" fmla="*/ 158 w 208"/>
              <a:gd name="T75" fmla="*/ 119 h 209"/>
              <a:gd name="T76" fmla="*/ 152 w 208"/>
              <a:gd name="T77" fmla="*/ 133 h 209"/>
              <a:gd name="T78" fmla="*/ 134 w 208"/>
              <a:gd name="T79" fmla="*/ 136 h 209"/>
              <a:gd name="T80" fmla="*/ 131 w 208"/>
              <a:gd name="T81" fmla="*/ 153 h 209"/>
              <a:gd name="T82" fmla="*/ 118 w 208"/>
              <a:gd name="T83" fmla="*/ 159 h 209"/>
              <a:gd name="T84" fmla="*/ 103 w 208"/>
              <a:gd name="T85" fmla="*/ 149 h 209"/>
              <a:gd name="T86" fmla="*/ 89 w 208"/>
              <a:gd name="T87" fmla="*/ 159 h 209"/>
              <a:gd name="T88" fmla="*/ 75 w 208"/>
              <a:gd name="T89" fmla="*/ 153 h 209"/>
              <a:gd name="T90" fmla="*/ 72 w 208"/>
              <a:gd name="T91" fmla="*/ 136 h 209"/>
              <a:gd name="T92" fmla="*/ 55 w 208"/>
              <a:gd name="T93" fmla="*/ 133 h 209"/>
              <a:gd name="T94" fmla="*/ 49 w 208"/>
              <a:gd name="T95" fmla="*/ 119 h 209"/>
              <a:gd name="T96" fmla="*/ 59 w 208"/>
              <a:gd name="T97" fmla="*/ 105 h 209"/>
              <a:gd name="T98" fmla="*/ 76 w 208"/>
              <a:gd name="T99" fmla="*/ 105 h 209"/>
              <a:gd name="T100" fmla="*/ 103 w 208"/>
              <a:gd name="T101" fmla="*/ 132 h 209"/>
              <a:gd name="T102" fmla="*/ 130 w 208"/>
              <a:gd name="T103" fmla="*/ 105 h 209"/>
              <a:gd name="T104" fmla="*/ 103 w 208"/>
              <a:gd name="T105" fmla="*/ 78 h 209"/>
              <a:gd name="T106" fmla="*/ 76 w 208"/>
              <a:gd name="T107"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9">
                <a:moveTo>
                  <a:pt x="171" y="172"/>
                </a:moveTo>
                <a:cubicBezTo>
                  <a:pt x="133" y="209"/>
                  <a:pt x="73" y="209"/>
                  <a:pt x="36" y="172"/>
                </a:cubicBezTo>
                <a:cubicBezTo>
                  <a:pt x="25" y="161"/>
                  <a:pt x="17" y="148"/>
                  <a:pt x="12" y="133"/>
                </a:cubicBezTo>
                <a:cubicBezTo>
                  <a:pt x="0" y="135"/>
                  <a:pt x="0" y="135"/>
                  <a:pt x="0" y="135"/>
                </a:cubicBezTo>
                <a:cubicBezTo>
                  <a:pt x="14" y="102"/>
                  <a:pt x="14" y="102"/>
                  <a:pt x="14" y="102"/>
                </a:cubicBezTo>
                <a:cubicBezTo>
                  <a:pt x="36" y="130"/>
                  <a:pt x="36" y="130"/>
                  <a:pt x="36" y="130"/>
                </a:cubicBezTo>
                <a:cubicBezTo>
                  <a:pt x="24" y="131"/>
                  <a:pt x="24" y="131"/>
                  <a:pt x="24" y="131"/>
                </a:cubicBezTo>
                <a:cubicBezTo>
                  <a:pt x="28" y="144"/>
                  <a:pt x="35" y="155"/>
                  <a:pt x="44" y="164"/>
                </a:cubicBezTo>
                <a:cubicBezTo>
                  <a:pt x="77" y="196"/>
                  <a:pt x="130" y="196"/>
                  <a:pt x="162" y="164"/>
                </a:cubicBezTo>
                <a:cubicBezTo>
                  <a:pt x="195" y="131"/>
                  <a:pt x="195" y="78"/>
                  <a:pt x="162" y="46"/>
                </a:cubicBezTo>
                <a:cubicBezTo>
                  <a:pt x="130" y="13"/>
                  <a:pt x="77" y="13"/>
                  <a:pt x="44" y="46"/>
                </a:cubicBezTo>
                <a:cubicBezTo>
                  <a:pt x="36" y="37"/>
                  <a:pt x="36" y="37"/>
                  <a:pt x="36" y="37"/>
                </a:cubicBezTo>
                <a:cubicBezTo>
                  <a:pt x="73" y="0"/>
                  <a:pt x="133" y="0"/>
                  <a:pt x="171" y="37"/>
                </a:cubicBezTo>
                <a:cubicBezTo>
                  <a:pt x="208" y="75"/>
                  <a:pt x="208" y="135"/>
                  <a:pt x="171" y="172"/>
                </a:cubicBezTo>
                <a:moveTo>
                  <a:pt x="79" y="105"/>
                </a:moveTo>
                <a:cubicBezTo>
                  <a:pt x="79" y="91"/>
                  <a:pt x="90" y="80"/>
                  <a:pt x="103" y="80"/>
                </a:cubicBezTo>
                <a:cubicBezTo>
                  <a:pt x="117" y="80"/>
                  <a:pt x="128" y="91"/>
                  <a:pt x="128" y="105"/>
                </a:cubicBezTo>
                <a:cubicBezTo>
                  <a:pt x="128" y="118"/>
                  <a:pt x="117" y="129"/>
                  <a:pt x="103" y="129"/>
                </a:cubicBezTo>
                <a:cubicBezTo>
                  <a:pt x="90" y="129"/>
                  <a:pt x="79" y="118"/>
                  <a:pt x="79" y="105"/>
                </a:cubicBezTo>
                <a:moveTo>
                  <a:pt x="87" y="105"/>
                </a:moveTo>
                <a:cubicBezTo>
                  <a:pt x="87" y="114"/>
                  <a:pt x="94" y="121"/>
                  <a:pt x="103" y="121"/>
                </a:cubicBezTo>
                <a:cubicBezTo>
                  <a:pt x="112" y="121"/>
                  <a:pt x="120" y="114"/>
                  <a:pt x="120" y="105"/>
                </a:cubicBezTo>
                <a:cubicBezTo>
                  <a:pt x="120" y="96"/>
                  <a:pt x="112" y="88"/>
                  <a:pt x="103" y="88"/>
                </a:cubicBezTo>
                <a:cubicBezTo>
                  <a:pt x="94" y="88"/>
                  <a:pt x="87" y="96"/>
                  <a:pt x="87" y="105"/>
                </a:cubicBezTo>
                <a:moveTo>
                  <a:pt x="59" y="105"/>
                </a:moveTo>
                <a:cubicBezTo>
                  <a:pt x="59" y="98"/>
                  <a:pt x="55" y="93"/>
                  <a:pt x="49" y="90"/>
                </a:cubicBezTo>
                <a:cubicBezTo>
                  <a:pt x="50" y="86"/>
                  <a:pt x="52" y="81"/>
                  <a:pt x="55" y="77"/>
                </a:cubicBezTo>
                <a:cubicBezTo>
                  <a:pt x="60" y="79"/>
                  <a:pt x="67" y="78"/>
                  <a:pt x="72" y="74"/>
                </a:cubicBezTo>
                <a:cubicBezTo>
                  <a:pt x="77" y="69"/>
                  <a:pt x="78" y="62"/>
                  <a:pt x="75" y="56"/>
                </a:cubicBezTo>
                <a:cubicBezTo>
                  <a:pt x="79" y="54"/>
                  <a:pt x="84" y="52"/>
                  <a:pt x="89" y="51"/>
                </a:cubicBezTo>
                <a:cubicBezTo>
                  <a:pt x="91" y="56"/>
                  <a:pt x="97" y="61"/>
                  <a:pt x="103" y="61"/>
                </a:cubicBezTo>
                <a:cubicBezTo>
                  <a:pt x="110" y="61"/>
                  <a:pt x="116" y="56"/>
                  <a:pt x="118" y="51"/>
                </a:cubicBezTo>
                <a:cubicBezTo>
                  <a:pt x="123" y="52"/>
                  <a:pt x="127" y="54"/>
                  <a:pt x="131" y="56"/>
                </a:cubicBezTo>
                <a:cubicBezTo>
                  <a:pt x="129" y="62"/>
                  <a:pt x="130" y="69"/>
                  <a:pt x="134" y="74"/>
                </a:cubicBezTo>
                <a:cubicBezTo>
                  <a:pt x="139" y="78"/>
                  <a:pt x="146" y="79"/>
                  <a:pt x="152" y="77"/>
                </a:cubicBezTo>
                <a:cubicBezTo>
                  <a:pt x="154" y="81"/>
                  <a:pt x="156" y="86"/>
                  <a:pt x="158" y="90"/>
                </a:cubicBezTo>
                <a:cubicBezTo>
                  <a:pt x="152" y="93"/>
                  <a:pt x="147" y="98"/>
                  <a:pt x="147" y="105"/>
                </a:cubicBezTo>
                <a:cubicBezTo>
                  <a:pt x="147" y="112"/>
                  <a:pt x="152" y="117"/>
                  <a:pt x="158" y="119"/>
                </a:cubicBezTo>
                <a:cubicBezTo>
                  <a:pt x="156" y="124"/>
                  <a:pt x="154" y="129"/>
                  <a:pt x="152" y="133"/>
                </a:cubicBezTo>
                <a:cubicBezTo>
                  <a:pt x="146" y="130"/>
                  <a:pt x="139" y="131"/>
                  <a:pt x="134" y="136"/>
                </a:cubicBezTo>
                <a:cubicBezTo>
                  <a:pt x="130" y="141"/>
                  <a:pt x="129" y="148"/>
                  <a:pt x="131" y="153"/>
                </a:cubicBezTo>
                <a:cubicBezTo>
                  <a:pt x="127" y="156"/>
                  <a:pt x="123" y="158"/>
                  <a:pt x="118" y="159"/>
                </a:cubicBezTo>
                <a:cubicBezTo>
                  <a:pt x="116" y="153"/>
                  <a:pt x="110" y="149"/>
                  <a:pt x="103" y="149"/>
                </a:cubicBezTo>
                <a:cubicBezTo>
                  <a:pt x="97" y="149"/>
                  <a:pt x="91" y="153"/>
                  <a:pt x="89" y="159"/>
                </a:cubicBezTo>
                <a:cubicBezTo>
                  <a:pt x="84" y="158"/>
                  <a:pt x="79" y="156"/>
                  <a:pt x="75" y="153"/>
                </a:cubicBezTo>
                <a:cubicBezTo>
                  <a:pt x="78" y="148"/>
                  <a:pt x="77" y="141"/>
                  <a:pt x="72" y="136"/>
                </a:cubicBezTo>
                <a:cubicBezTo>
                  <a:pt x="67" y="131"/>
                  <a:pt x="60" y="130"/>
                  <a:pt x="55" y="133"/>
                </a:cubicBezTo>
                <a:cubicBezTo>
                  <a:pt x="52" y="129"/>
                  <a:pt x="50" y="124"/>
                  <a:pt x="49" y="119"/>
                </a:cubicBezTo>
                <a:cubicBezTo>
                  <a:pt x="55" y="117"/>
                  <a:pt x="59" y="112"/>
                  <a:pt x="59" y="105"/>
                </a:cubicBezTo>
                <a:moveTo>
                  <a:pt x="76" y="105"/>
                </a:moveTo>
                <a:cubicBezTo>
                  <a:pt x="76" y="120"/>
                  <a:pt x="88" y="132"/>
                  <a:pt x="103" y="132"/>
                </a:cubicBezTo>
                <a:cubicBezTo>
                  <a:pt x="118" y="132"/>
                  <a:pt x="130" y="120"/>
                  <a:pt x="130" y="105"/>
                </a:cubicBezTo>
                <a:cubicBezTo>
                  <a:pt x="130" y="90"/>
                  <a:pt x="118" y="78"/>
                  <a:pt x="103" y="78"/>
                </a:cubicBezTo>
                <a:cubicBezTo>
                  <a:pt x="88" y="78"/>
                  <a:pt x="76" y="90"/>
                  <a:pt x="76" y="105"/>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noEditPoints="1"/>
          </p:cNvSpPr>
          <p:nvPr/>
        </p:nvSpPr>
        <p:spPr bwMode="auto">
          <a:xfrm>
            <a:off x="7218502" y="2133066"/>
            <a:ext cx="450736" cy="583382"/>
          </a:xfrm>
          <a:custGeom>
            <a:avLst/>
            <a:gdLst>
              <a:gd name="T0" fmla="*/ 130 w 148"/>
              <a:gd name="T1" fmla="*/ 112 h 191"/>
              <a:gd name="T2" fmla="*/ 148 w 148"/>
              <a:gd name="T3" fmla="*/ 67 h 191"/>
              <a:gd name="T4" fmla="*/ 82 w 148"/>
              <a:gd name="T5" fmla="*/ 0 h 191"/>
              <a:gd name="T6" fmla="*/ 45 w 148"/>
              <a:gd name="T7" fmla="*/ 12 h 191"/>
              <a:gd name="T8" fmla="*/ 44 w 148"/>
              <a:gd name="T9" fmla="*/ 12 h 191"/>
              <a:gd name="T10" fmla="*/ 43 w 148"/>
              <a:gd name="T11" fmla="*/ 13 h 191"/>
              <a:gd name="T12" fmla="*/ 28 w 148"/>
              <a:gd name="T13" fmla="*/ 28 h 191"/>
              <a:gd name="T14" fmla="*/ 17 w 148"/>
              <a:gd name="T15" fmla="*/ 53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3 h 191"/>
              <a:gd name="T32" fmla="*/ 35 w 148"/>
              <a:gd name="T33" fmla="*/ 152 h 191"/>
              <a:gd name="T34" fmla="*/ 44 w 148"/>
              <a:gd name="T35" fmla="*/ 151 h 191"/>
              <a:gd name="T36" fmla="*/ 51 w 148"/>
              <a:gd name="T37" fmla="*/ 150 h 191"/>
              <a:gd name="T38" fmla="*/ 60 w 148"/>
              <a:gd name="T39" fmla="*/ 159 h 191"/>
              <a:gd name="T40" fmla="*/ 58 w 148"/>
              <a:gd name="T41" fmla="*/ 171 h 191"/>
              <a:gd name="T42" fmla="*/ 49 w 148"/>
              <a:gd name="T43" fmla="*/ 191 h 191"/>
              <a:gd name="T44" fmla="*/ 89 w 148"/>
              <a:gd name="T45" fmla="*/ 171 h 191"/>
              <a:gd name="T46" fmla="*/ 131 w 148"/>
              <a:gd name="T47" fmla="*/ 163 h 191"/>
              <a:gd name="T48" fmla="*/ 130 w 148"/>
              <a:gd name="T49" fmla="*/ 112 h 191"/>
              <a:gd name="T50" fmla="*/ 104 w 148"/>
              <a:gd name="T51" fmla="*/ 76 h 191"/>
              <a:gd name="T52" fmla="*/ 101 w 148"/>
              <a:gd name="T53" fmla="*/ 72 h 191"/>
              <a:gd name="T54" fmla="*/ 70 w 148"/>
              <a:gd name="T55" fmla="*/ 114 h 191"/>
              <a:gd name="T56" fmla="*/ 76 w 148"/>
              <a:gd name="T57" fmla="*/ 78 h 191"/>
              <a:gd name="T58" fmla="*/ 63 w 148"/>
              <a:gd name="T59" fmla="*/ 78 h 191"/>
              <a:gd name="T60" fmla="*/ 68 w 148"/>
              <a:gd name="T61" fmla="*/ 59 h 191"/>
              <a:gd name="T62" fmla="*/ 62 w 148"/>
              <a:gd name="T63" fmla="*/ 59 h 191"/>
              <a:gd name="T64" fmla="*/ 49 w 148"/>
              <a:gd name="T65" fmla="*/ 22 h 191"/>
              <a:gd name="T66" fmla="*/ 49 w 148"/>
              <a:gd name="T67" fmla="*/ 21 h 191"/>
              <a:gd name="T68" fmla="*/ 49 w 148"/>
              <a:gd name="T69" fmla="*/ 21 h 191"/>
              <a:gd name="T70" fmla="*/ 49 w 148"/>
              <a:gd name="T71" fmla="*/ 21 h 191"/>
              <a:gd name="T72" fmla="*/ 50 w 148"/>
              <a:gd name="T73" fmla="*/ 21 h 191"/>
              <a:gd name="T74" fmla="*/ 82 w 148"/>
              <a:gd name="T75" fmla="*/ 11 h 191"/>
              <a:gd name="T76" fmla="*/ 135 w 148"/>
              <a:gd name="T77" fmla="*/ 48 h 191"/>
              <a:gd name="T78" fmla="*/ 135 w 148"/>
              <a:gd name="T79" fmla="*/ 70 h 191"/>
              <a:gd name="T80" fmla="*/ 104 w 148"/>
              <a:gd name="T81" fmla="*/ 76 h 191"/>
              <a:gd name="T82" fmla="*/ 90 w 148"/>
              <a:gd name="T83" fmla="*/ 61 h 191"/>
              <a:gd name="T84" fmla="*/ 103 w 148"/>
              <a:gd name="T85" fmla="*/ 61 h 191"/>
              <a:gd name="T86" fmla="*/ 75 w 148"/>
              <a:gd name="T87" fmla="*/ 102 h 191"/>
              <a:gd name="T88" fmla="*/ 81 w 148"/>
              <a:gd name="T89" fmla="*/ 74 h 191"/>
              <a:gd name="T90" fmla="*/ 68 w 148"/>
              <a:gd name="T91" fmla="*/ 74 h 191"/>
              <a:gd name="T92" fmla="*/ 76 w 148"/>
              <a:gd name="T93" fmla="*/ 40 h 191"/>
              <a:gd name="T94" fmla="*/ 97 w 148"/>
              <a:gd name="T95" fmla="*/ 40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2"/>
                </a:moveTo>
                <a:cubicBezTo>
                  <a:pt x="142" y="92"/>
                  <a:pt x="148" y="84"/>
                  <a:pt x="148" y="67"/>
                </a:cubicBezTo>
                <a:cubicBezTo>
                  <a:pt x="148" y="30"/>
                  <a:pt x="118" y="0"/>
                  <a:pt x="82" y="0"/>
                </a:cubicBezTo>
                <a:cubicBezTo>
                  <a:pt x="68" y="0"/>
                  <a:pt x="55" y="5"/>
                  <a:pt x="45" y="12"/>
                </a:cubicBezTo>
                <a:cubicBezTo>
                  <a:pt x="44" y="12"/>
                  <a:pt x="44" y="12"/>
                  <a:pt x="44" y="12"/>
                </a:cubicBezTo>
                <a:cubicBezTo>
                  <a:pt x="44" y="12"/>
                  <a:pt x="44" y="12"/>
                  <a:pt x="43" y="13"/>
                </a:cubicBezTo>
                <a:cubicBezTo>
                  <a:pt x="37" y="17"/>
                  <a:pt x="32" y="22"/>
                  <a:pt x="28" y="28"/>
                </a:cubicBezTo>
                <a:cubicBezTo>
                  <a:pt x="23" y="35"/>
                  <a:pt x="19" y="44"/>
                  <a:pt x="17" y="53"/>
                </a:cubicBezTo>
                <a:cubicBezTo>
                  <a:pt x="14" y="68"/>
                  <a:pt x="20" y="68"/>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0" y="130"/>
                  <a:pt x="26" y="129"/>
                  <a:pt x="25" y="133"/>
                </a:cubicBezTo>
                <a:cubicBezTo>
                  <a:pt x="21" y="150"/>
                  <a:pt x="30" y="152"/>
                  <a:pt x="35" y="152"/>
                </a:cubicBezTo>
                <a:cubicBezTo>
                  <a:pt x="38" y="152"/>
                  <a:pt x="41" y="152"/>
                  <a:pt x="44" y="151"/>
                </a:cubicBezTo>
                <a:cubicBezTo>
                  <a:pt x="46" y="150"/>
                  <a:pt x="49" y="150"/>
                  <a:pt x="51" y="150"/>
                </a:cubicBezTo>
                <a:cubicBezTo>
                  <a:pt x="57" y="150"/>
                  <a:pt x="61" y="153"/>
                  <a:pt x="60" y="159"/>
                </a:cubicBezTo>
                <a:cubicBezTo>
                  <a:pt x="58" y="164"/>
                  <a:pt x="58" y="167"/>
                  <a:pt x="58" y="171"/>
                </a:cubicBezTo>
                <a:cubicBezTo>
                  <a:pt x="57" y="175"/>
                  <a:pt x="49" y="191"/>
                  <a:pt x="49" y="191"/>
                </a:cubicBezTo>
                <a:cubicBezTo>
                  <a:pt x="49" y="191"/>
                  <a:pt x="62" y="182"/>
                  <a:pt x="89" y="171"/>
                </a:cubicBezTo>
                <a:cubicBezTo>
                  <a:pt x="115" y="159"/>
                  <a:pt x="131" y="163"/>
                  <a:pt x="131" y="163"/>
                </a:cubicBezTo>
                <a:cubicBezTo>
                  <a:pt x="131" y="163"/>
                  <a:pt x="118" y="132"/>
                  <a:pt x="130" y="112"/>
                </a:cubicBezTo>
                <a:close/>
                <a:moveTo>
                  <a:pt x="104" y="76"/>
                </a:moveTo>
                <a:cubicBezTo>
                  <a:pt x="103" y="75"/>
                  <a:pt x="102" y="73"/>
                  <a:pt x="101" y="72"/>
                </a:cubicBezTo>
                <a:cubicBezTo>
                  <a:pt x="70" y="114"/>
                  <a:pt x="70" y="114"/>
                  <a:pt x="70" y="114"/>
                </a:cubicBezTo>
                <a:cubicBezTo>
                  <a:pt x="76" y="78"/>
                  <a:pt x="76" y="78"/>
                  <a:pt x="76" y="78"/>
                </a:cubicBezTo>
                <a:cubicBezTo>
                  <a:pt x="63" y="78"/>
                  <a:pt x="63" y="78"/>
                  <a:pt x="63" y="78"/>
                </a:cubicBezTo>
                <a:cubicBezTo>
                  <a:pt x="68" y="59"/>
                  <a:pt x="68" y="59"/>
                  <a:pt x="68" y="59"/>
                </a:cubicBezTo>
                <a:cubicBezTo>
                  <a:pt x="66" y="59"/>
                  <a:pt x="64" y="59"/>
                  <a:pt x="62" y="59"/>
                </a:cubicBezTo>
                <a:cubicBezTo>
                  <a:pt x="37" y="62"/>
                  <a:pt x="30" y="36"/>
                  <a:pt x="49" y="22"/>
                </a:cubicBezTo>
                <a:cubicBezTo>
                  <a:pt x="49" y="21"/>
                  <a:pt x="49" y="21"/>
                  <a:pt x="49" y="21"/>
                </a:cubicBezTo>
                <a:cubicBezTo>
                  <a:pt x="49" y="21"/>
                  <a:pt x="49" y="21"/>
                  <a:pt x="49" y="21"/>
                </a:cubicBezTo>
                <a:cubicBezTo>
                  <a:pt x="49" y="21"/>
                  <a:pt x="49" y="21"/>
                  <a:pt x="49" y="21"/>
                </a:cubicBezTo>
                <a:cubicBezTo>
                  <a:pt x="50" y="21"/>
                  <a:pt x="50" y="21"/>
                  <a:pt x="50" y="21"/>
                </a:cubicBezTo>
                <a:cubicBezTo>
                  <a:pt x="59" y="14"/>
                  <a:pt x="70" y="11"/>
                  <a:pt x="82" y="11"/>
                </a:cubicBezTo>
                <a:cubicBezTo>
                  <a:pt x="106" y="11"/>
                  <a:pt x="127" y="26"/>
                  <a:pt x="135" y="48"/>
                </a:cubicBezTo>
                <a:cubicBezTo>
                  <a:pt x="138" y="57"/>
                  <a:pt x="138" y="63"/>
                  <a:pt x="135" y="70"/>
                </a:cubicBezTo>
                <a:cubicBezTo>
                  <a:pt x="130" y="82"/>
                  <a:pt x="108" y="83"/>
                  <a:pt x="104" y="76"/>
                </a:cubicBezTo>
                <a:close/>
                <a:moveTo>
                  <a:pt x="90" y="61"/>
                </a:moveTo>
                <a:cubicBezTo>
                  <a:pt x="103" y="61"/>
                  <a:pt x="103" y="61"/>
                  <a:pt x="103" y="61"/>
                </a:cubicBezTo>
                <a:cubicBezTo>
                  <a:pt x="75" y="102"/>
                  <a:pt x="75" y="102"/>
                  <a:pt x="75" y="102"/>
                </a:cubicBezTo>
                <a:cubicBezTo>
                  <a:pt x="81" y="74"/>
                  <a:pt x="81" y="74"/>
                  <a:pt x="81" y="74"/>
                </a:cubicBezTo>
                <a:cubicBezTo>
                  <a:pt x="68" y="74"/>
                  <a:pt x="68" y="74"/>
                  <a:pt x="68" y="74"/>
                </a:cubicBezTo>
                <a:cubicBezTo>
                  <a:pt x="76" y="40"/>
                  <a:pt x="76" y="40"/>
                  <a:pt x="76" y="40"/>
                </a:cubicBezTo>
                <a:cubicBezTo>
                  <a:pt x="97" y="40"/>
                  <a:pt x="97" y="40"/>
                  <a:pt x="97" y="40"/>
                </a:cubicBezTo>
                <a:lnTo>
                  <a:pt x="90" y="6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noEditPoints="1"/>
          </p:cNvSpPr>
          <p:nvPr/>
        </p:nvSpPr>
        <p:spPr bwMode="auto">
          <a:xfrm>
            <a:off x="4394713" y="5282528"/>
            <a:ext cx="694134" cy="548610"/>
          </a:xfrm>
          <a:custGeom>
            <a:avLst/>
            <a:gdLst>
              <a:gd name="T0" fmla="*/ 41 w 228"/>
              <a:gd name="T1" fmla="*/ 93 h 180"/>
              <a:gd name="T2" fmla="*/ 74 w 228"/>
              <a:gd name="T3" fmla="*/ 131 h 180"/>
              <a:gd name="T4" fmla="*/ 86 w 228"/>
              <a:gd name="T5" fmla="*/ 128 h 180"/>
              <a:gd name="T6" fmla="*/ 75 w 228"/>
              <a:gd name="T7" fmla="*/ 93 h 180"/>
              <a:gd name="T8" fmla="*/ 116 w 228"/>
              <a:gd name="T9" fmla="*/ 115 h 180"/>
              <a:gd name="T10" fmla="*/ 123 w 228"/>
              <a:gd name="T11" fmla="*/ 93 h 180"/>
              <a:gd name="T12" fmla="*/ 163 w 228"/>
              <a:gd name="T13" fmla="*/ 86 h 180"/>
              <a:gd name="T14" fmla="*/ 123 w 228"/>
              <a:gd name="T15" fmla="*/ 56 h 180"/>
              <a:gd name="T16" fmla="*/ 164 w 228"/>
              <a:gd name="T17" fmla="*/ 86 h 180"/>
              <a:gd name="T18" fmla="*/ 165 w 228"/>
              <a:gd name="T19" fmla="*/ 48 h 180"/>
              <a:gd name="T20" fmla="*/ 187 w 228"/>
              <a:gd name="T21" fmla="*/ 49 h 180"/>
              <a:gd name="T22" fmla="*/ 120 w 228"/>
              <a:gd name="T23" fmla="*/ 0 h 180"/>
              <a:gd name="T24" fmla="*/ 45 w 228"/>
              <a:gd name="T25" fmla="*/ 139 h 180"/>
              <a:gd name="T26" fmla="*/ 177 w 228"/>
              <a:gd name="T27" fmla="*/ 35 h 180"/>
              <a:gd name="T28" fmla="*/ 148 w 228"/>
              <a:gd name="T29" fmla="*/ 16 h 180"/>
              <a:gd name="T30" fmla="*/ 123 w 228"/>
              <a:gd name="T31" fmla="*/ 11 h 180"/>
              <a:gd name="T32" fmla="*/ 156 w 228"/>
              <a:gd name="T33" fmla="*/ 44 h 180"/>
              <a:gd name="T34" fmla="*/ 123 w 228"/>
              <a:gd name="T35" fmla="*/ 11 h 180"/>
              <a:gd name="T36" fmla="*/ 75 w 228"/>
              <a:gd name="T37" fmla="*/ 86 h 180"/>
              <a:gd name="T38" fmla="*/ 116 w 228"/>
              <a:gd name="T39" fmla="*/ 56 h 180"/>
              <a:gd name="T40" fmla="*/ 108 w 228"/>
              <a:gd name="T41" fmla="*/ 12 h 180"/>
              <a:gd name="T42" fmla="*/ 116 w 228"/>
              <a:gd name="T43" fmla="*/ 48 h 180"/>
              <a:gd name="T44" fmla="*/ 108 w 228"/>
              <a:gd name="T45" fmla="*/ 12 h 180"/>
              <a:gd name="T46" fmla="*/ 76 w 228"/>
              <a:gd name="T47" fmla="*/ 41 h 180"/>
              <a:gd name="T48" fmla="*/ 91 w 228"/>
              <a:gd name="T49" fmla="*/ 16 h 180"/>
              <a:gd name="T50" fmla="*/ 74 w 228"/>
              <a:gd name="T51" fmla="*/ 48 h 180"/>
              <a:gd name="T52" fmla="*/ 41 w 228"/>
              <a:gd name="T53" fmla="*/ 86 h 180"/>
              <a:gd name="T54" fmla="*/ 199 w 228"/>
              <a:gd name="T55" fmla="*/ 106 h 180"/>
              <a:gd name="T56" fmla="*/ 181 w 228"/>
              <a:gd name="T57" fmla="*/ 139 h 180"/>
              <a:gd name="T58" fmla="*/ 167 w 228"/>
              <a:gd name="T59" fmla="*/ 126 h 180"/>
              <a:gd name="T60" fmla="*/ 156 w 228"/>
              <a:gd name="T61" fmla="*/ 136 h 180"/>
              <a:gd name="T62" fmla="*/ 123 w 228"/>
              <a:gd name="T63" fmla="*/ 169 h 180"/>
              <a:gd name="T64" fmla="*/ 116 w 228"/>
              <a:gd name="T65" fmla="*/ 148 h 180"/>
              <a:gd name="T66" fmla="*/ 108 w 228"/>
              <a:gd name="T67" fmla="*/ 168 h 180"/>
              <a:gd name="T68" fmla="*/ 87 w 228"/>
              <a:gd name="T69" fmla="*/ 158 h 180"/>
              <a:gd name="T70" fmla="*/ 82 w 228"/>
              <a:gd name="T71" fmla="*/ 159 h 180"/>
              <a:gd name="T72" fmla="*/ 120 w 228"/>
              <a:gd name="T73" fmla="*/ 180 h 180"/>
              <a:gd name="T74" fmla="*/ 205 w 228"/>
              <a:gd name="T75" fmla="*/ 106 h 180"/>
              <a:gd name="T76" fmla="*/ 148 w 228"/>
              <a:gd name="T77" fmla="*/ 163 h 180"/>
              <a:gd name="T78" fmla="*/ 177 w 228"/>
              <a:gd name="T79" fmla="*/ 144 h 180"/>
              <a:gd name="T80" fmla="*/ 228 w 228"/>
              <a:gd name="T81" fmla="*/ 75 h 180"/>
              <a:gd name="T82" fmla="*/ 198 w 228"/>
              <a:gd name="T83" fmla="*/ 97 h 180"/>
              <a:gd name="T84" fmla="*/ 26 w 228"/>
              <a:gd name="T85" fmla="*/ 157 h 180"/>
              <a:gd name="T86" fmla="*/ 31 w 228"/>
              <a:gd name="T87" fmla="*/ 148 h 180"/>
              <a:gd name="T88" fmla="*/ 183 w 228"/>
              <a:gd name="T89" fmla="*/ 81 h 180"/>
              <a:gd name="T90" fmla="*/ 205 w 228"/>
              <a:gd name="T91"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180">
                <a:moveTo>
                  <a:pt x="57" y="137"/>
                </a:moveTo>
                <a:cubicBezTo>
                  <a:pt x="47" y="125"/>
                  <a:pt x="42" y="110"/>
                  <a:pt x="41" y="93"/>
                </a:cubicBezTo>
                <a:cubicBezTo>
                  <a:pt x="68" y="93"/>
                  <a:pt x="68" y="93"/>
                  <a:pt x="68" y="93"/>
                </a:cubicBezTo>
                <a:cubicBezTo>
                  <a:pt x="68" y="107"/>
                  <a:pt x="70" y="120"/>
                  <a:pt x="74" y="131"/>
                </a:cubicBezTo>
                <a:cubicBezTo>
                  <a:pt x="72" y="132"/>
                  <a:pt x="70" y="133"/>
                  <a:pt x="68" y="134"/>
                </a:cubicBezTo>
                <a:cubicBezTo>
                  <a:pt x="74" y="132"/>
                  <a:pt x="80" y="130"/>
                  <a:pt x="86" y="128"/>
                </a:cubicBezTo>
                <a:cubicBezTo>
                  <a:pt x="84" y="128"/>
                  <a:pt x="83" y="129"/>
                  <a:pt x="81" y="129"/>
                </a:cubicBezTo>
                <a:cubicBezTo>
                  <a:pt x="78" y="119"/>
                  <a:pt x="75" y="106"/>
                  <a:pt x="75" y="93"/>
                </a:cubicBezTo>
                <a:cubicBezTo>
                  <a:pt x="116" y="93"/>
                  <a:pt x="116" y="93"/>
                  <a:pt x="116" y="93"/>
                </a:cubicBezTo>
                <a:cubicBezTo>
                  <a:pt x="116" y="115"/>
                  <a:pt x="116" y="115"/>
                  <a:pt x="116" y="115"/>
                </a:cubicBezTo>
                <a:cubicBezTo>
                  <a:pt x="119" y="114"/>
                  <a:pt x="121" y="113"/>
                  <a:pt x="123" y="112"/>
                </a:cubicBezTo>
                <a:cubicBezTo>
                  <a:pt x="123" y="93"/>
                  <a:pt x="123" y="93"/>
                  <a:pt x="123" y="93"/>
                </a:cubicBezTo>
                <a:cubicBezTo>
                  <a:pt x="153" y="93"/>
                  <a:pt x="153" y="93"/>
                  <a:pt x="153" y="93"/>
                </a:cubicBezTo>
                <a:cubicBezTo>
                  <a:pt x="157" y="91"/>
                  <a:pt x="160" y="89"/>
                  <a:pt x="163" y="86"/>
                </a:cubicBezTo>
                <a:cubicBezTo>
                  <a:pt x="123" y="86"/>
                  <a:pt x="123" y="86"/>
                  <a:pt x="123" y="86"/>
                </a:cubicBezTo>
                <a:cubicBezTo>
                  <a:pt x="123" y="56"/>
                  <a:pt x="123" y="56"/>
                  <a:pt x="123" y="56"/>
                </a:cubicBezTo>
                <a:cubicBezTo>
                  <a:pt x="136" y="55"/>
                  <a:pt x="148" y="54"/>
                  <a:pt x="159" y="50"/>
                </a:cubicBezTo>
                <a:cubicBezTo>
                  <a:pt x="162" y="61"/>
                  <a:pt x="164" y="73"/>
                  <a:pt x="164" y="86"/>
                </a:cubicBezTo>
                <a:cubicBezTo>
                  <a:pt x="167" y="84"/>
                  <a:pt x="169" y="82"/>
                  <a:pt x="171" y="80"/>
                </a:cubicBezTo>
                <a:cubicBezTo>
                  <a:pt x="170" y="69"/>
                  <a:pt x="168" y="58"/>
                  <a:pt x="165" y="48"/>
                </a:cubicBezTo>
                <a:cubicBezTo>
                  <a:pt x="171" y="46"/>
                  <a:pt x="177" y="44"/>
                  <a:pt x="181" y="41"/>
                </a:cubicBezTo>
                <a:cubicBezTo>
                  <a:pt x="184" y="44"/>
                  <a:pt x="185" y="46"/>
                  <a:pt x="187" y="49"/>
                </a:cubicBezTo>
                <a:cubicBezTo>
                  <a:pt x="190" y="47"/>
                  <a:pt x="194" y="46"/>
                  <a:pt x="197" y="45"/>
                </a:cubicBezTo>
                <a:cubicBezTo>
                  <a:pt x="182" y="18"/>
                  <a:pt x="153" y="0"/>
                  <a:pt x="120" y="0"/>
                </a:cubicBezTo>
                <a:cubicBezTo>
                  <a:pt x="70" y="0"/>
                  <a:pt x="30" y="40"/>
                  <a:pt x="30" y="90"/>
                </a:cubicBezTo>
                <a:cubicBezTo>
                  <a:pt x="30" y="108"/>
                  <a:pt x="35" y="125"/>
                  <a:pt x="45" y="139"/>
                </a:cubicBezTo>
                <a:cubicBezTo>
                  <a:pt x="49" y="139"/>
                  <a:pt x="52" y="138"/>
                  <a:pt x="57" y="137"/>
                </a:cubicBezTo>
                <a:close/>
                <a:moveTo>
                  <a:pt x="177" y="35"/>
                </a:moveTo>
                <a:cubicBezTo>
                  <a:pt x="172" y="38"/>
                  <a:pt x="168" y="40"/>
                  <a:pt x="163" y="41"/>
                </a:cubicBezTo>
                <a:cubicBezTo>
                  <a:pt x="159" y="31"/>
                  <a:pt x="154" y="23"/>
                  <a:pt x="148" y="16"/>
                </a:cubicBezTo>
                <a:cubicBezTo>
                  <a:pt x="159" y="20"/>
                  <a:pt x="169" y="27"/>
                  <a:pt x="177" y="35"/>
                </a:cubicBezTo>
                <a:close/>
                <a:moveTo>
                  <a:pt x="123" y="11"/>
                </a:moveTo>
                <a:cubicBezTo>
                  <a:pt x="126" y="11"/>
                  <a:pt x="128" y="11"/>
                  <a:pt x="131" y="12"/>
                </a:cubicBezTo>
                <a:cubicBezTo>
                  <a:pt x="141" y="17"/>
                  <a:pt x="150" y="28"/>
                  <a:pt x="156" y="44"/>
                </a:cubicBezTo>
                <a:cubicBezTo>
                  <a:pt x="146" y="46"/>
                  <a:pt x="135" y="48"/>
                  <a:pt x="123" y="48"/>
                </a:cubicBezTo>
                <a:lnTo>
                  <a:pt x="123" y="11"/>
                </a:lnTo>
                <a:close/>
                <a:moveTo>
                  <a:pt x="116" y="86"/>
                </a:moveTo>
                <a:cubicBezTo>
                  <a:pt x="75" y="86"/>
                  <a:pt x="75" y="86"/>
                  <a:pt x="75" y="86"/>
                </a:cubicBezTo>
                <a:cubicBezTo>
                  <a:pt x="75" y="73"/>
                  <a:pt x="78" y="61"/>
                  <a:pt x="81" y="50"/>
                </a:cubicBezTo>
                <a:cubicBezTo>
                  <a:pt x="92" y="54"/>
                  <a:pt x="104" y="55"/>
                  <a:pt x="116" y="56"/>
                </a:cubicBezTo>
                <a:lnTo>
                  <a:pt x="116" y="86"/>
                </a:lnTo>
                <a:close/>
                <a:moveTo>
                  <a:pt x="108" y="12"/>
                </a:moveTo>
                <a:cubicBezTo>
                  <a:pt x="111" y="11"/>
                  <a:pt x="113" y="11"/>
                  <a:pt x="116" y="11"/>
                </a:cubicBezTo>
                <a:cubicBezTo>
                  <a:pt x="116" y="48"/>
                  <a:pt x="116" y="48"/>
                  <a:pt x="116" y="48"/>
                </a:cubicBezTo>
                <a:cubicBezTo>
                  <a:pt x="104" y="48"/>
                  <a:pt x="93" y="46"/>
                  <a:pt x="83" y="44"/>
                </a:cubicBezTo>
                <a:cubicBezTo>
                  <a:pt x="89" y="28"/>
                  <a:pt x="98" y="17"/>
                  <a:pt x="108" y="12"/>
                </a:cubicBezTo>
                <a:close/>
                <a:moveTo>
                  <a:pt x="91" y="16"/>
                </a:moveTo>
                <a:cubicBezTo>
                  <a:pt x="85" y="23"/>
                  <a:pt x="80" y="31"/>
                  <a:pt x="76" y="41"/>
                </a:cubicBezTo>
                <a:cubicBezTo>
                  <a:pt x="72" y="40"/>
                  <a:pt x="67" y="38"/>
                  <a:pt x="63" y="35"/>
                </a:cubicBezTo>
                <a:cubicBezTo>
                  <a:pt x="71" y="27"/>
                  <a:pt x="80" y="20"/>
                  <a:pt x="91" y="16"/>
                </a:cubicBezTo>
                <a:close/>
                <a:moveTo>
                  <a:pt x="58" y="41"/>
                </a:moveTo>
                <a:cubicBezTo>
                  <a:pt x="63" y="44"/>
                  <a:pt x="68" y="46"/>
                  <a:pt x="74" y="48"/>
                </a:cubicBezTo>
                <a:cubicBezTo>
                  <a:pt x="70" y="60"/>
                  <a:pt x="68" y="73"/>
                  <a:pt x="68" y="86"/>
                </a:cubicBezTo>
                <a:cubicBezTo>
                  <a:pt x="41" y="86"/>
                  <a:pt x="41" y="86"/>
                  <a:pt x="41" y="86"/>
                </a:cubicBezTo>
                <a:cubicBezTo>
                  <a:pt x="42" y="69"/>
                  <a:pt x="48" y="53"/>
                  <a:pt x="58" y="41"/>
                </a:cubicBezTo>
                <a:close/>
                <a:moveTo>
                  <a:pt x="199" y="106"/>
                </a:moveTo>
                <a:cubicBezTo>
                  <a:pt x="198" y="106"/>
                  <a:pt x="197" y="107"/>
                  <a:pt x="196" y="108"/>
                </a:cubicBezTo>
                <a:cubicBezTo>
                  <a:pt x="194" y="119"/>
                  <a:pt x="189" y="130"/>
                  <a:pt x="181" y="139"/>
                </a:cubicBezTo>
                <a:cubicBezTo>
                  <a:pt x="177" y="136"/>
                  <a:pt x="171" y="134"/>
                  <a:pt x="165" y="131"/>
                </a:cubicBezTo>
                <a:cubicBezTo>
                  <a:pt x="166" y="130"/>
                  <a:pt x="166" y="128"/>
                  <a:pt x="167" y="126"/>
                </a:cubicBezTo>
                <a:cubicBezTo>
                  <a:pt x="161" y="129"/>
                  <a:pt x="156" y="132"/>
                  <a:pt x="150" y="135"/>
                </a:cubicBezTo>
                <a:cubicBezTo>
                  <a:pt x="152" y="135"/>
                  <a:pt x="154" y="136"/>
                  <a:pt x="156" y="136"/>
                </a:cubicBezTo>
                <a:cubicBezTo>
                  <a:pt x="150" y="152"/>
                  <a:pt x="141" y="163"/>
                  <a:pt x="131" y="168"/>
                </a:cubicBezTo>
                <a:cubicBezTo>
                  <a:pt x="128" y="168"/>
                  <a:pt x="126" y="169"/>
                  <a:pt x="123" y="169"/>
                </a:cubicBezTo>
                <a:cubicBezTo>
                  <a:pt x="123" y="146"/>
                  <a:pt x="123" y="146"/>
                  <a:pt x="123" y="146"/>
                </a:cubicBezTo>
                <a:cubicBezTo>
                  <a:pt x="121" y="147"/>
                  <a:pt x="118" y="147"/>
                  <a:pt x="116" y="148"/>
                </a:cubicBezTo>
                <a:cubicBezTo>
                  <a:pt x="116" y="169"/>
                  <a:pt x="116" y="169"/>
                  <a:pt x="116" y="169"/>
                </a:cubicBezTo>
                <a:cubicBezTo>
                  <a:pt x="113" y="169"/>
                  <a:pt x="111" y="168"/>
                  <a:pt x="108" y="168"/>
                </a:cubicBezTo>
                <a:cubicBezTo>
                  <a:pt x="103" y="165"/>
                  <a:pt x="98" y="161"/>
                  <a:pt x="94" y="156"/>
                </a:cubicBezTo>
                <a:cubicBezTo>
                  <a:pt x="91" y="156"/>
                  <a:pt x="89" y="157"/>
                  <a:pt x="87" y="158"/>
                </a:cubicBezTo>
                <a:cubicBezTo>
                  <a:pt x="88" y="160"/>
                  <a:pt x="90" y="162"/>
                  <a:pt x="91" y="163"/>
                </a:cubicBezTo>
                <a:cubicBezTo>
                  <a:pt x="88" y="162"/>
                  <a:pt x="85" y="161"/>
                  <a:pt x="82" y="159"/>
                </a:cubicBezTo>
                <a:cubicBezTo>
                  <a:pt x="77" y="160"/>
                  <a:pt x="72" y="161"/>
                  <a:pt x="67" y="162"/>
                </a:cubicBezTo>
                <a:cubicBezTo>
                  <a:pt x="82" y="173"/>
                  <a:pt x="100" y="180"/>
                  <a:pt x="120" y="180"/>
                </a:cubicBezTo>
                <a:cubicBezTo>
                  <a:pt x="164" y="180"/>
                  <a:pt x="200" y="148"/>
                  <a:pt x="208" y="106"/>
                </a:cubicBezTo>
                <a:cubicBezTo>
                  <a:pt x="207" y="106"/>
                  <a:pt x="206" y="106"/>
                  <a:pt x="205" y="106"/>
                </a:cubicBezTo>
                <a:cubicBezTo>
                  <a:pt x="203" y="106"/>
                  <a:pt x="201" y="106"/>
                  <a:pt x="199" y="106"/>
                </a:cubicBezTo>
                <a:close/>
                <a:moveTo>
                  <a:pt x="148" y="163"/>
                </a:moveTo>
                <a:cubicBezTo>
                  <a:pt x="154" y="157"/>
                  <a:pt x="159" y="148"/>
                  <a:pt x="163" y="138"/>
                </a:cubicBezTo>
                <a:cubicBezTo>
                  <a:pt x="168" y="140"/>
                  <a:pt x="172" y="142"/>
                  <a:pt x="177" y="144"/>
                </a:cubicBezTo>
                <a:cubicBezTo>
                  <a:pt x="169" y="153"/>
                  <a:pt x="159" y="159"/>
                  <a:pt x="148" y="163"/>
                </a:cubicBezTo>
                <a:close/>
                <a:moveTo>
                  <a:pt x="228" y="75"/>
                </a:moveTo>
                <a:cubicBezTo>
                  <a:pt x="228" y="88"/>
                  <a:pt x="218" y="98"/>
                  <a:pt x="205" y="98"/>
                </a:cubicBezTo>
                <a:cubicBezTo>
                  <a:pt x="202" y="98"/>
                  <a:pt x="200" y="98"/>
                  <a:pt x="198" y="97"/>
                </a:cubicBezTo>
                <a:cubicBezTo>
                  <a:pt x="182" y="109"/>
                  <a:pt x="162" y="121"/>
                  <a:pt x="138" y="131"/>
                </a:cubicBezTo>
                <a:cubicBezTo>
                  <a:pt x="88" y="153"/>
                  <a:pt x="41" y="161"/>
                  <a:pt x="26" y="157"/>
                </a:cubicBezTo>
                <a:cubicBezTo>
                  <a:pt x="0" y="151"/>
                  <a:pt x="31" y="122"/>
                  <a:pt x="31" y="122"/>
                </a:cubicBezTo>
                <a:cubicBezTo>
                  <a:pt x="31" y="122"/>
                  <a:pt x="15" y="148"/>
                  <a:pt x="31" y="148"/>
                </a:cubicBezTo>
                <a:cubicBezTo>
                  <a:pt x="55" y="149"/>
                  <a:pt x="103" y="132"/>
                  <a:pt x="131" y="117"/>
                </a:cubicBezTo>
                <a:cubicBezTo>
                  <a:pt x="153" y="104"/>
                  <a:pt x="170" y="92"/>
                  <a:pt x="183" y="81"/>
                </a:cubicBezTo>
                <a:cubicBezTo>
                  <a:pt x="182" y="79"/>
                  <a:pt x="182" y="77"/>
                  <a:pt x="182" y="75"/>
                </a:cubicBezTo>
                <a:cubicBezTo>
                  <a:pt x="182" y="62"/>
                  <a:pt x="192" y="52"/>
                  <a:pt x="205" y="52"/>
                </a:cubicBezTo>
                <a:cubicBezTo>
                  <a:pt x="218" y="52"/>
                  <a:pt x="228" y="62"/>
                  <a:pt x="228" y="7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1912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5" name="Freeform 9"/>
          <p:cNvSpPr>
            <a:spLocks/>
          </p:cNvSpPr>
          <p:nvPr/>
        </p:nvSpPr>
        <p:spPr bwMode="auto">
          <a:xfrm flipH="1">
            <a:off x="6096000" y="-17462"/>
            <a:ext cx="6096000" cy="6875462"/>
          </a:xfrm>
          <a:custGeom>
            <a:avLst/>
            <a:gdLst>
              <a:gd name="T0" fmla="*/ 16635 w 16635"/>
              <a:gd name="T1" fmla="*/ 0 h 17745"/>
              <a:gd name="T2" fmla="*/ 15772 w 16635"/>
              <a:gd name="T3" fmla="*/ 1219 h 17745"/>
              <a:gd name="T4" fmla="*/ 11872 w 16635"/>
              <a:gd name="T5" fmla="*/ 3926 h 17745"/>
              <a:gd name="T6" fmla="*/ 5312 w 16635"/>
              <a:gd name="T7" fmla="*/ 10431 h 17745"/>
              <a:gd name="T8" fmla="*/ 3592 w 16635"/>
              <a:gd name="T9" fmla="*/ 14506 h 17745"/>
              <a:gd name="T10" fmla="*/ 568 w 16635"/>
              <a:gd name="T11" fmla="*/ 17587 h 17745"/>
              <a:gd name="T12" fmla="*/ 0 w 16635"/>
              <a:gd name="T13" fmla="*/ 17745 h 17745"/>
              <a:gd name="T14" fmla="*/ 0 w 16635"/>
              <a:gd name="T15" fmla="*/ 0 h 17745"/>
              <a:gd name="T16" fmla="*/ 16635 w 16635"/>
              <a:gd name="T17" fmla="*/ 0 h 17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35" h="17745">
                <a:moveTo>
                  <a:pt x="16635" y="0"/>
                </a:moveTo>
                <a:cubicBezTo>
                  <a:pt x="16406" y="445"/>
                  <a:pt x="16110" y="860"/>
                  <a:pt x="15772" y="1219"/>
                </a:cubicBezTo>
                <a:cubicBezTo>
                  <a:pt x="14685" y="2377"/>
                  <a:pt x="13233" y="3107"/>
                  <a:pt x="11872" y="3926"/>
                </a:cubicBezTo>
                <a:cubicBezTo>
                  <a:pt x="9197" y="5534"/>
                  <a:pt x="6712" y="7642"/>
                  <a:pt x="5312" y="10431"/>
                </a:cubicBezTo>
                <a:cubicBezTo>
                  <a:pt x="4650" y="11749"/>
                  <a:pt x="4248" y="13185"/>
                  <a:pt x="3592" y="14506"/>
                </a:cubicBezTo>
                <a:cubicBezTo>
                  <a:pt x="2936" y="15827"/>
                  <a:pt x="1953" y="17080"/>
                  <a:pt x="568" y="17587"/>
                </a:cubicBezTo>
                <a:cubicBezTo>
                  <a:pt x="382" y="17656"/>
                  <a:pt x="192" y="17708"/>
                  <a:pt x="0" y="17745"/>
                </a:cubicBezTo>
                <a:lnTo>
                  <a:pt x="0" y="0"/>
                </a:lnTo>
                <a:lnTo>
                  <a:pt x="16635" y="0"/>
                </a:lnTo>
                <a:close/>
              </a:path>
            </a:pathLst>
          </a:custGeom>
          <a:gradFill>
            <a:gsLst>
              <a:gs pos="0">
                <a:schemeClr val="accent1"/>
              </a:gs>
              <a:gs pos="100000">
                <a:schemeClr val="accent5"/>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ID"/>
          </a:p>
        </p:txBody>
      </p:sp>
      <p:sp>
        <p:nvSpPr>
          <p:cNvPr id="2" name="Title 1"/>
          <p:cNvSpPr>
            <a:spLocks noGrp="1"/>
          </p:cNvSpPr>
          <p:nvPr>
            <p:ph type="title"/>
          </p:nvPr>
        </p:nvSpPr>
        <p:spPr>
          <a:xfrm>
            <a:off x="1037772" y="21397"/>
            <a:ext cx="8106228" cy="1325563"/>
          </a:xfrm>
        </p:spPr>
        <p:txBody>
          <a:bodyPr/>
          <a:lstStyle/>
          <a:p>
            <a:r>
              <a:rPr lang="fa-IR" sz="6000" dirty="0">
                <a:solidFill>
                  <a:schemeClr val="accent5"/>
                </a:solidFill>
                <a:cs typeface="B Nazanin" panose="00000400000000000000" pitchFamily="2" charset="-78"/>
              </a:rPr>
              <a:t>خلاصه مدیریتی</a:t>
            </a:r>
            <a:endParaRPr lang="en-ID" sz="6000" dirty="0">
              <a:solidFill>
                <a:schemeClr val="accent5"/>
              </a:solidFill>
              <a:cs typeface="B Nazanin" panose="00000400000000000000" pitchFamily="2" charset="-78"/>
            </a:endParaRPr>
          </a:p>
        </p:txBody>
      </p:sp>
      <p:sp>
        <p:nvSpPr>
          <p:cNvPr id="6" name="TextBox 5">
            <a:extLst>
              <a:ext uri="{FF2B5EF4-FFF2-40B4-BE49-F238E27FC236}">
                <a16:creationId xmlns:a16="http://schemas.microsoft.com/office/drawing/2014/main" id="{6D552E26-D883-2931-B95E-61D78FAF0017}"/>
              </a:ext>
            </a:extLst>
          </p:cNvPr>
          <p:cNvSpPr txBox="1"/>
          <p:nvPr/>
        </p:nvSpPr>
        <p:spPr>
          <a:xfrm>
            <a:off x="555812" y="1649506"/>
            <a:ext cx="7476564" cy="4524315"/>
          </a:xfrm>
          <a:prstGeom prst="rect">
            <a:avLst/>
          </a:prstGeom>
          <a:noFill/>
        </p:spPr>
        <p:txBody>
          <a:bodyPr wrap="square" rtlCol="0">
            <a:spAutoFit/>
          </a:bodyPr>
          <a:lstStyle/>
          <a:p>
            <a:pPr algn="r" rtl="1"/>
            <a:r>
              <a:rPr lang="fa-IR" sz="2400" dirty="0">
                <a:cs typeface="B Nazanin" panose="00000400000000000000" pitchFamily="2" charset="-78"/>
              </a:rPr>
              <a:t>ما یک گروه هستیم که می خواهیم کسب و کار </a:t>
            </a:r>
            <a:r>
              <a:rPr lang="fa-IR" sz="2400" dirty="0" err="1">
                <a:cs typeface="B Nazanin" panose="00000400000000000000" pitchFamily="2" charset="-78"/>
              </a:rPr>
              <a:t>آنلاینی</a:t>
            </a:r>
            <a:r>
              <a:rPr lang="fa-IR" sz="2400" dirty="0">
                <a:cs typeface="B Nazanin" panose="00000400000000000000" pitchFamily="2" charset="-78"/>
              </a:rPr>
              <a:t> برای خرید و فروش کفش راه </a:t>
            </a:r>
            <a:r>
              <a:rPr lang="fa-IR" sz="2400" dirty="0" err="1">
                <a:cs typeface="B Nazanin" panose="00000400000000000000" pitchFamily="2" charset="-78"/>
              </a:rPr>
              <a:t>بیاندازیم</a:t>
            </a:r>
            <a:r>
              <a:rPr lang="fa-IR" sz="2400" dirty="0">
                <a:cs typeface="B Nazanin" panose="00000400000000000000" pitchFamily="2" charset="-78"/>
              </a:rPr>
              <a:t>، بزرگترین نقطه </a:t>
            </a:r>
            <a:r>
              <a:rPr lang="fa-IR" sz="2400" dirty="0" err="1">
                <a:cs typeface="B Nazanin" panose="00000400000000000000" pitchFamily="2" charset="-78"/>
              </a:rPr>
              <a:t>قوط</a:t>
            </a:r>
            <a:r>
              <a:rPr lang="fa-IR" sz="2400" dirty="0">
                <a:cs typeface="B Nazanin" panose="00000400000000000000" pitchFamily="2" charset="-78"/>
              </a:rPr>
              <a:t> ما نحوه تحویل کفش به مشتری است، ما با پیک یکسری کفش برای خریدار می </a:t>
            </a:r>
            <a:r>
              <a:rPr lang="fa-IR" sz="2400" dirty="0" err="1">
                <a:cs typeface="B Nazanin" panose="00000400000000000000" pitchFamily="2" charset="-78"/>
              </a:rPr>
              <a:t>فرستیم</a:t>
            </a:r>
            <a:r>
              <a:rPr lang="fa-IR" sz="2400" dirty="0">
                <a:cs typeface="B Nazanin" panose="00000400000000000000" pitchFamily="2" charset="-78"/>
              </a:rPr>
              <a:t>، خریدار همانجا کفش ها را پا می زند و یکی از کفش ها را بر می دارد، پیک هم بقیه کفش ها را بر می گرداند. ما برای شروع یک آشنا در کارخانه تولید کفش داریم و ابتدا </a:t>
            </a:r>
            <a:r>
              <a:rPr lang="fa-IR" sz="2400" dirty="0" err="1">
                <a:cs typeface="B Nazanin" panose="00000400000000000000" pitchFamily="2" charset="-78"/>
              </a:rPr>
              <a:t>محصولاتمان</a:t>
            </a:r>
            <a:r>
              <a:rPr lang="fa-IR" sz="2400" dirty="0">
                <a:cs typeface="B Nazanin" panose="00000400000000000000" pitchFamily="2" charset="-78"/>
              </a:rPr>
              <a:t> را از آنجا به طور مستقیم از کارخانه تهیه می کنیم و سپس در بازار آنلاین به فروش می </a:t>
            </a:r>
            <a:r>
              <a:rPr lang="fa-IR" sz="2400" dirty="0" err="1">
                <a:cs typeface="B Nazanin" panose="00000400000000000000" pitchFamily="2" charset="-78"/>
              </a:rPr>
              <a:t>رسانیم</a:t>
            </a:r>
            <a:r>
              <a:rPr lang="fa-IR" sz="2400" dirty="0">
                <a:cs typeface="B Nazanin" panose="00000400000000000000" pitchFamily="2" charset="-78"/>
              </a:rPr>
              <a:t>. ابتدا در باسلام و دیوار و بعد در سایت خودمان این کار را انجام می دهیم.</a:t>
            </a:r>
          </a:p>
          <a:p>
            <a:pPr algn="r" rtl="1"/>
            <a:r>
              <a:rPr lang="fa-IR" sz="2400" dirty="0">
                <a:cs typeface="B Nazanin" panose="00000400000000000000" pitchFamily="2" charset="-78"/>
              </a:rPr>
              <a:t>ما آینده را خیلی بزرگ می بینیم، آینده این کسب و کار هم بزرگ تصور کردیم، چون </a:t>
            </a:r>
            <a:r>
              <a:rPr lang="fa-IR" sz="2400" dirty="0" err="1">
                <a:cs typeface="B Nazanin" panose="00000400000000000000" pitchFamily="2" charset="-78"/>
              </a:rPr>
              <a:t>بنظرمان</a:t>
            </a:r>
            <a:r>
              <a:rPr lang="fa-IR" sz="2400" dirty="0">
                <a:cs typeface="B Nazanin" panose="00000400000000000000" pitchFamily="2" charset="-78"/>
              </a:rPr>
              <a:t> </a:t>
            </a:r>
            <a:r>
              <a:rPr lang="fa-IR" sz="2400" dirty="0" err="1">
                <a:cs typeface="B Nazanin" panose="00000400000000000000" pitchFamily="2" charset="-78"/>
              </a:rPr>
              <a:t>یه</a:t>
            </a:r>
            <a:r>
              <a:rPr lang="fa-IR" sz="2400" dirty="0">
                <a:cs typeface="B Nazanin" panose="00000400000000000000" pitchFamily="2" charset="-78"/>
              </a:rPr>
              <a:t> برنامه ریزی خوب برای پیاده سازی این کسب و کار به بهترین نحو داریم</a:t>
            </a:r>
          </a:p>
          <a:p>
            <a:pPr algn="ctr" rtl="1"/>
            <a:r>
              <a:rPr lang="fa-IR" sz="2400" b="1" dirty="0">
                <a:cs typeface="B Nazanin" panose="00000400000000000000" pitchFamily="2" charset="-78"/>
              </a:rPr>
              <a:t>بزرگترین ثروت ما، اعتماد شماست</a:t>
            </a:r>
            <a:endParaRPr lang="en-US" sz="2400" b="1" dirty="0">
              <a:cs typeface="B Nazanin" panose="00000400000000000000" pitchFamily="2" charset="-78"/>
            </a:endParaRPr>
          </a:p>
        </p:txBody>
      </p:sp>
    </p:spTree>
    <p:extLst>
      <p:ext uri="{BB962C8B-B14F-4D97-AF65-F5344CB8AC3E}">
        <p14:creationId xmlns:p14="http://schemas.microsoft.com/office/powerpoint/2010/main" val="32855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1" name="Rectangle 10"/>
          <p:cNvSpPr/>
          <p:nvPr/>
        </p:nvSpPr>
        <p:spPr>
          <a:xfrm>
            <a:off x="-1" y="0"/>
            <a:ext cx="12192001"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itle 7"/>
          <p:cNvSpPr>
            <a:spLocks noGrp="1"/>
          </p:cNvSpPr>
          <p:nvPr>
            <p:ph type="title"/>
          </p:nvPr>
        </p:nvSpPr>
        <p:spPr/>
        <p:txBody>
          <a:bodyPr/>
          <a:lstStyle/>
          <a:p>
            <a:r>
              <a:rPr lang="fa-IR" dirty="0">
                <a:solidFill>
                  <a:schemeClr val="bg1"/>
                </a:solidFill>
                <a:cs typeface="B Nazanin" panose="00000400000000000000" pitchFamily="2" charset="-78"/>
              </a:rPr>
              <a:t>ممنون از </a:t>
            </a:r>
            <a:r>
              <a:rPr lang="fa-IR" dirty="0" err="1">
                <a:solidFill>
                  <a:schemeClr val="bg1"/>
                </a:solidFill>
                <a:cs typeface="B Nazanin" panose="00000400000000000000" pitchFamily="2" charset="-78"/>
              </a:rPr>
              <a:t>توجهتان</a:t>
            </a:r>
            <a:br>
              <a:rPr lang="fa-IR" dirty="0">
                <a:solidFill>
                  <a:schemeClr val="bg1"/>
                </a:solidFill>
                <a:cs typeface="B Nazanin" panose="00000400000000000000" pitchFamily="2" charset="-78"/>
              </a:rPr>
            </a:br>
            <a:r>
              <a:rPr lang="fa-IR" dirty="0" err="1">
                <a:solidFill>
                  <a:schemeClr val="bg1"/>
                </a:solidFill>
                <a:cs typeface="B Nazanin" panose="00000400000000000000" pitchFamily="2" charset="-78"/>
              </a:rPr>
              <a:t>خدانگهدار</a:t>
            </a:r>
            <a:endParaRPr lang="en-ID" dirty="0">
              <a:solidFill>
                <a:schemeClr val="bg1"/>
              </a:solidFill>
              <a:cs typeface="B Nazanin" panose="00000400000000000000" pitchFamily="2" charset="-78"/>
            </a:endParaRPr>
          </a:p>
        </p:txBody>
      </p:sp>
      <p:sp>
        <p:nvSpPr>
          <p:cNvPr id="6" name="Freeform 9"/>
          <p:cNvSpPr>
            <a:spLocks/>
          </p:cNvSpPr>
          <p:nvPr/>
        </p:nvSpPr>
        <p:spPr bwMode="auto">
          <a:xfrm rot="16200000" flipH="1">
            <a:off x="24494" y="-24493"/>
            <a:ext cx="4718957" cy="4767946"/>
          </a:xfrm>
          <a:custGeom>
            <a:avLst/>
            <a:gdLst>
              <a:gd name="T0" fmla="*/ 16635 w 16635"/>
              <a:gd name="T1" fmla="*/ 0 h 17745"/>
              <a:gd name="T2" fmla="*/ 15772 w 16635"/>
              <a:gd name="T3" fmla="*/ 1219 h 17745"/>
              <a:gd name="T4" fmla="*/ 11872 w 16635"/>
              <a:gd name="T5" fmla="*/ 3926 h 17745"/>
              <a:gd name="T6" fmla="*/ 5312 w 16635"/>
              <a:gd name="T7" fmla="*/ 10431 h 17745"/>
              <a:gd name="T8" fmla="*/ 3592 w 16635"/>
              <a:gd name="T9" fmla="*/ 14506 h 17745"/>
              <a:gd name="T10" fmla="*/ 568 w 16635"/>
              <a:gd name="T11" fmla="*/ 17587 h 17745"/>
              <a:gd name="T12" fmla="*/ 0 w 16635"/>
              <a:gd name="T13" fmla="*/ 17745 h 17745"/>
              <a:gd name="T14" fmla="*/ 0 w 16635"/>
              <a:gd name="T15" fmla="*/ 0 h 17745"/>
              <a:gd name="T16" fmla="*/ 16635 w 16635"/>
              <a:gd name="T17" fmla="*/ 0 h 17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35" h="17745">
                <a:moveTo>
                  <a:pt x="16635" y="0"/>
                </a:moveTo>
                <a:cubicBezTo>
                  <a:pt x="16406" y="445"/>
                  <a:pt x="16110" y="860"/>
                  <a:pt x="15772" y="1219"/>
                </a:cubicBezTo>
                <a:cubicBezTo>
                  <a:pt x="14685" y="2377"/>
                  <a:pt x="13233" y="3107"/>
                  <a:pt x="11872" y="3926"/>
                </a:cubicBezTo>
                <a:cubicBezTo>
                  <a:pt x="9197" y="5534"/>
                  <a:pt x="6712" y="7642"/>
                  <a:pt x="5312" y="10431"/>
                </a:cubicBezTo>
                <a:cubicBezTo>
                  <a:pt x="4650" y="11749"/>
                  <a:pt x="4248" y="13185"/>
                  <a:pt x="3592" y="14506"/>
                </a:cubicBezTo>
                <a:cubicBezTo>
                  <a:pt x="2936" y="15827"/>
                  <a:pt x="1953" y="17080"/>
                  <a:pt x="568" y="17587"/>
                </a:cubicBezTo>
                <a:cubicBezTo>
                  <a:pt x="382" y="17656"/>
                  <a:pt x="192" y="17708"/>
                  <a:pt x="0" y="17745"/>
                </a:cubicBezTo>
                <a:lnTo>
                  <a:pt x="0" y="0"/>
                </a:lnTo>
                <a:lnTo>
                  <a:pt x="16635" y="0"/>
                </a:lnTo>
                <a:close/>
              </a:path>
            </a:pathLst>
          </a:custGeom>
          <a:gradFill>
            <a:gsLst>
              <a:gs pos="0">
                <a:schemeClr val="accent1"/>
              </a:gs>
              <a:gs pos="100000">
                <a:schemeClr val="accent5"/>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ID"/>
          </a:p>
        </p:txBody>
      </p:sp>
      <p:sp>
        <p:nvSpPr>
          <p:cNvPr id="9" name="Freeform 9"/>
          <p:cNvSpPr>
            <a:spLocks/>
          </p:cNvSpPr>
          <p:nvPr/>
        </p:nvSpPr>
        <p:spPr bwMode="auto">
          <a:xfrm rot="5400000" flipH="1">
            <a:off x="7448549" y="2114549"/>
            <a:ext cx="4718957" cy="4767946"/>
          </a:xfrm>
          <a:custGeom>
            <a:avLst/>
            <a:gdLst>
              <a:gd name="T0" fmla="*/ 16635 w 16635"/>
              <a:gd name="T1" fmla="*/ 0 h 17745"/>
              <a:gd name="T2" fmla="*/ 15772 w 16635"/>
              <a:gd name="T3" fmla="*/ 1219 h 17745"/>
              <a:gd name="T4" fmla="*/ 11872 w 16635"/>
              <a:gd name="T5" fmla="*/ 3926 h 17745"/>
              <a:gd name="T6" fmla="*/ 5312 w 16635"/>
              <a:gd name="T7" fmla="*/ 10431 h 17745"/>
              <a:gd name="T8" fmla="*/ 3592 w 16635"/>
              <a:gd name="T9" fmla="*/ 14506 h 17745"/>
              <a:gd name="T10" fmla="*/ 568 w 16635"/>
              <a:gd name="T11" fmla="*/ 17587 h 17745"/>
              <a:gd name="T12" fmla="*/ 0 w 16635"/>
              <a:gd name="T13" fmla="*/ 17745 h 17745"/>
              <a:gd name="T14" fmla="*/ 0 w 16635"/>
              <a:gd name="T15" fmla="*/ 0 h 17745"/>
              <a:gd name="T16" fmla="*/ 16635 w 16635"/>
              <a:gd name="T17" fmla="*/ 0 h 17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35" h="17745">
                <a:moveTo>
                  <a:pt x="16635" y="0"/>
                </a:moveTo>
                <a:cubicBezTo>
                  <a:pt x="16406" y="445"/>
                  <a:pt x="16110" y="860"/>
                  <a:pt x="15772" y="1219"/>
                </a:cubicBezTo>
                <a:cubicBezTo>
                  <a:pt x="14685" y="2377"/>
                  <a:pt x="13233" y="3107"/>
                  <a:pt x="11872" y="3926"/>
                </a:cubicBezTo>
                <a:cubicBezTo>
                  <a:pt x="9197" y="5534"/>
                  <a:pt x="6712" y="7642"/>
                  <a:pt x="5312" y="10431"/>
                </a:cubicBezTo>
                <a:cubicBezTo>
                  <a:pt x="4650" y="11749"/>
                  <a:pt x="4248" y="13185"/>
                  <a:pt x="3592" y="14506"/>
                </a:cubicBezTo>
                <a:cubicBezTo>
                  <a:pt x="2936" y="15827"/>
                  <a:pt x="1953" y="17080"/>
                  <a:pt x="568" y="17587"/>
                </a:cubicBezTo>
                <a:cubicBezTo>
                  <a:pt x="382" y="17656"/>
                  <a:pt x="192" y="17708"/>
                  <a:pt x="0" y="17745"/>
                </a:cubicBezTo>
                <a:lnTo>
                  <a:pt x="0" y="0"/>
                </a:lnTo>
                <a:lnTo>
                  <a:pt x="16635" y="0"/>
                </a:lnTo>
                <a:close/>
              </a:path>
            </a:pathLst>
          </a:custGeom>
          <a:gradFill>
            <a:gsLst>
              <a:gs pos="0">
                <a:schemeClr val="accent1"/>
              </a:gs>
              <a:gs pos="100000">
                <a:schemeClr val="accent5"/>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ID"/>
          </a:p>
        </p:txBody>
      </p:sp>
    </p:spTree>
    <p:extLst>
      <p:ext uri="{BB962C8B-B14F-4D97-AF65-F5344CB8AC3E}">
        <p14:creationId xmlns:p14="http://schemas.microsoft.com/office/powerpoint/2010/main" val="58213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clothing, footwear, chocolate&#10;&#10;Description automatically generated">
            <a:extLst>
              <a:ext uri="{FF2B5EF4-FFF2-40B4-BE49-F238E27FC236}">
                <a16:creationId xmlns:a16="http://schemas.microsoft.com/office/drawing/2014/main" id="{1E450D9A-94E7-B2F2-CF7C-A1E64E0D3EC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grpSp>
        <p:nvGrpSpPr>
          <p:cNvPr id="5" name="Group 4"/>
          <p:cNvGrpSpPr/>
          <p:nvPr/>
        </p:nvGrpSpPr>
        <p:grpSpPr>
          <a:xfrm>
            <a:off x="163749" y="802848"/>
            <a:ext cx="614888" cy="323849"/>
            <a:chOff x="2992293" y="2931887"/>
            <a:chExt cx="614888" cy="323849"/>
          </a:xfrm>
          <a:gradFill>
            <a:gsLst>
              <a:gs pos="0">
                <a:schemeClr val="accent1"/>
              </a:gs>
              <a:gs pos="100000">
                <a:schemeClr val="accent5"/>
              </a:gs>
            </a:gsLst>
            <a:lin ang="0" scaled="0"/>
          </a:gradFill>
        </p:grpSpPr>
        <p:sp>
          <p:nvSpPr>
            <p:cNvPr id="6" name="Oval 5"/>
            <p:cNvSpPr/>
            <p:nvPr/>
          </p:nvSpPr>
          <p:spPr>
            <a:xfrm>
              <a:off x="3384479" y="2982460"/>
              <a:ext cx="222702" cy="2227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p:cNvSpPr/>
            <p:nvPr/>
          </p:nvSpPr>
          <p:spPr>
            <a:xfrm>
              <a:off x="2992293" y="2931887"/>
              <a:ext cx="323849" cy="3238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9" name="TextBox 8"/>
          <p:cNvSpPr txBox="1"/>
          <p:nvPr/>
        </p:nvSpPr>
        <p:spPr>
          <a:xfrm>
            <a:off x="1193416" y="1906216"/>
            <a:ext cx="4842626" cy="3385542"/>
          </a:xfrm>
          <a:prstGeom prst="rect">
            <a:avLst/>
          </a:prstGeom>
          <a:noFill/>
        </p:spPr>
        <p:txBody>
          <a:bodyPr wrap="square" rtlCol="0">
            <a:spAutoFit/>
          </a:bodyPr>
          <a:lstStyle/>
          <a:p>
            <a:pPr algn="r" rtl="1">
              <a:lnSpc>
                <a:spcPct val="150000"/>
              </a:lnSpc>
            </a:pPr>
            <a:r>
              <a:rPr lang="fa-IR" sz="1600" dirty="0">
                <a:cs typeface="B Nazanin" panose="00000400000000000000" pitchFamily="2" charset="-78"/>
              </a:rPr>
              <a:t>ما تولید کننده نیستیم. ما یک واسطه بین تولید </a:t>
            </a:r>
            <a:r>
              <a:rPr lang="fa-IR" sz="1600" dirty="0" err="1">
                <a:cs typeface="B Nazanin" panose="00000400000000000000" pitchFamily="2" charset="-78"/>
              </a:rPr>
              <a:t>کنندگان</a:t>
            </a:r>
            <a:r>
              <a:rPr lang="fa-IR" sz="1600" dirty="0">
                <a:cs typeface="B Nazanin" panose="00000400000000000000" pitchFamily="2" charset="-78"/>
              </a:rPr>
              <a:t> و مشتریان هستیم. کار ما این است که کفش ها را از تولید کننده بخریم، سپس آنها را به صورت آنلاین بفروشیم، اما وقتی کسب و کار ما جالب می شود که ما شرایط خاصی برای عرضه کفش داریم، چون اعتماد به کسب و کار کفش به صورت آنلاین </a:t>
            </a:r>
            <a:r>
              <a:rPr lang="fa-IR" sz="1600" dirty="0" err="1">
                <a:cs typeface="B Nazanin" panose="00000400000000000000" pitchFamily="2" charset="-78"/>
              </a:rPr>
              <a:t>بدلیل</a:t>
            </a:r>
            <a:r>
              <a:rPr lang="fa-IR" sz="1600" dirty="0">
                <a:cs typeface="B Nazanin" panose="00000400000000000000" pitchFamily="2" charset="-78"/>
              </a:rPr>
              <a:t> نداشتن خاصیت تست سخت است ما چند کفش دم در خانه مشتری می بریم، آنها همانجا کفش ها را پا می کنند و یکی از کفش ها که اندازه </a:t>
            </a:r>
            <a:r>
              <a:rPr lang="fa-IR" sz="1600" dirty="0" err="1">
                <a:cs typeface="B Nazanin" panose="00000400000000000000" pitchFamily="2" charset="-78"/>
              </a:rPr>
              <a:t>یشان</a:t>
            </a:r>
            <a:r>
              <a:rPr lang="fa-IR" sz="1600" dirty="0">
                <a:cs typeface="B Nazanin" panose="00000400000000000000" pitchFamily="2" charset="-78"/>
              </a:rPr>
              <a:t> است یا بیشتر بهشان می آید را انتخاب می کند، بعد باقی کفش ها برگردانده می شود. بازار هدف ما همه مردم  به صورت فرد به فرد هستند، چون همه مردم دوست دارند که کفش فروشی در خانه شان بیاید.</a:t>
            </a:r>
            <a:endParaRPr lang="en-ID" sz="1600" dirty="0">
              <a:cs typeface="B Nazanin" panose="00000400000000000000" pitchFamily="2" charset="-78"/>
            </a:endParaRPr>
          </a:p>
        </p:txBody>
      </p:sp>
      <p:grpSp>
        <p:nvGrpSpPr>
          <p:cNvPr id="35" name="Group 22"/>
          <p:cNvGrpSpPr>
            <a:grpSpLocks noChangeAspect="1"/>
          </p:cNvGrpSpPr>
          <p:nvPr/>
        </p:nvGrpSpPr>
        <p:grpSpPr bwMode="auto">
          <a:xfrm>
            <a:off x="6624220" y="4469571"/>
            <a:ext cx="1014602" cy="1311027"/>
            <a:chOff x="2888" y="2750"/>
            <a:chExt cx="931" cy="1203"/>
          </a:xfrm>
          <a:solidFill>
            <a:schemeClr val="accent1"/>
          </a:solidFill>
        </p:grpSpPr>
        <p:sp>
          <p:nvSpPr>
            <p:cNvPr id="37" name="Freeform 23"/>
            <p:cNvSpPr>
              <a:spLocks/>
            </p:cNvSpPr>
            <p:nvPr/>
          </p:nvSpPr>
          <p:spPr bwMode="auto">
            <a:xfrm>
              <a:off x="2888" y="2750"/>
              <a:ext cx="106" cy="102"/>
            </a:xfrm>
            <a:custGeom>
              <a:avLst/>
              <a:gdLst>
                <a:gd name="T0" fmla="*/ 475 w 475"/>
                <a:gd name="T1" fmla="*/ 215 h 453"/>
                <a:gd name="T2" fmla="*/ 238 w 475"/>
                <a:gd name="T3" fmla="*/ 453 h 453"/>
                <a:gd name="T4" fmla="*/ 0 w 475"/>
                <a:gd name="T5" fmla="*/ 215 h 453"/>
                <a:gd name="T6" fmla="*/ 136 w 475"/>
                <a:gd name="T7" fmla="*/ 0 h 453"/>
                <a:gd name="T8" fmla="*/ 339 w 475"/>
                <a:gd name="T9" fmla="*/ 0 h 453"/>
                <a:gd name="T10" fmla="*/ 475 w 475"/>
                <a:gd name="T11" fmla="*/ 215 h 453"/>
              </a:gdLst>
              <a:ahLst/>
              <a:cxnLst>
                <a:cxn ang="0">
                  <a:pos x="T0" y="T1"/>
                </a:cxn>
                <a:cxn ang="0">
                  <a:pos x="T2" y="T3"/>
                </a:cxn>
                <a:cxn ang="0">
                  <a:pos x="T4" y="T5"/>
                </a:cxn>
                <a:cxn ang="0">
                  <a:pos x="T6" y="T7"/>
                </a:cxn>
                <a:cxn ang="0">
                  <a:pos x="T8" y="T9"/>
                </a:cxn>
                <a:cxn ang="0">
                  <a:pos x="T10" y="T11"/>
                </a:cxn>
              </a:cxnLst>
              <a:rect l="0" t="0" r="r" b="b"/>
              <a:pathLst>
                <a:path w="475" h="453">
                  <a:moveTo>
                    <a:pt x="475" y="215"/>
                  </a:moveTo>
                  <a:cubicBezTo>
                    <a:pt x="475" y="346"/>
                    <a:pt x="369" y="453"/>
                    <a:pt x="238" y="453"/>
                  </a:cubicBezTo>
                  <a:cubicBezTo>
                    <a:pt x="106" y="453"/>
                    <a:pt x="0" y="347"/>
                    <a:pt x="0" y="215"/>
                  </a:cubicBezTo>
                  <a:cubicBezTo>
                    <a:pt x="0" y="120"/>
                    <a:pt x="56" y="38"/>
                    <a:pt x="136" y="0"/>
                  </a:cubicBezTo>
                  <a:lnTo>
                    <a:pt x="339" y="0"/>
                  </a:lnTo>
                  <a:cubicBezTo>
                    <a:pt x="420" y="38"/>
                    <a:pt x="475" y="120"/>
                    <a:pt x="475"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8" name="Freeform 24"/>
            <p:cNvSpPr>
              <a:spLocks/>
            </p:cNvSpPr>
            <p:nvPr/>
          </p:nvSpPr>
          <p:spPr bwMode="auto">
            <a:xfrm>
              <a:off x="3162" y="2750"/>
              <a:ext cx="107" cy="102"/>
            </a:xfrm>
            <a:custGeom>
              <a:avLst/>
              <a:gdLst>
                <a:gd name="T0" fmla="*/ 476 w 476"/>
                <a:gd name="T1" fmla="*/ 215 h 453"/>
                <a:gd name="T2" fmla="*/ 238 w 476"/>
                <a:gd name="T3" fmla="*/ 453 h 453"/>
                <a:gd name="T4" fmla="*/ 0 w 476"/>
                <a:gd name="T5" fmla="*/ 215 h 453"/>
                <a:gd name="T6" fmla="*/ 137 w 476"/>
                <a:gd name="T7" fmla="*/ 0 h 453"/>
                <a:gd name="T8" fmla="*/ 339 w 476"/>
                <a:gd name="T9" fmla="*/ 0 h 453"/>
                <a:gd name="T10" fmla="*/ 476 w 476"/>
                <a:gd name="T11" fmla="*/ 215 h 453"/>
              </a:gdLst>
              <a:ahLst/>
              <a:cxnLst>
                <a:cxn ang="0">
                  <a:pos x="T0" y="T1"/>
                </a:cxn>
                <a:cxn ang="0">
                  <a:pos x="T2" y="T3"/>
                </a:cxn>
                <a:cxn ang="0">
                  <a:pos x="T4" y="T5"/>
                </a:cxn>
                <a:cxn ang="0">
                  <a:pos x="T6" y="T7"/>
                </a:cxn>
                <a:cxn ang="0">
                  <a:pos x="T8" y="T9"/>
                </a:cxn>
                <a:cxn ang="0">
                  <a:pos x="T10" y="T11"/>
                </a:cxn>
              </a:cxnLst>
              <a:rect l="0" t="0" r="r" b="b"/>
              <a:pathLst>
                <a:path w="476" h="453">
                  <a:moveTo>
                    <a:pt x="476" y="215"/>
                  </a:moveTo>
                  <a:cubicBezTo>
                    <a:pt x="476" y="346"/>
                    <a:pt x="369" y="453"/>
                    <a:pt x="238" y="453"/>
                  </a:cubicBezTo>
                  <a:cubicBezTo>
                    <a:pt x="107" y="453"/>
                    <a:pt x="0" y="347"/>
                    <a:pt x="0" y="215"/>
                  </a:cubicBezTo>
                  <a:cubicBezTo>
                    <a:pt x="0" y="120"/>
                    <a:pt x="56" y="38"/>
                    <a:pt x="137" y="0"/>
                  </a:cubicBezTo>
                  <a:lnTo>
                    <a:pt x="339" y="0"/>
                  </a:lnTo>
                  <a:cubicBezTo>
                    <a:pt x="420" y="38"/>
                    <a:pt x="476" y="120"/>
                    <a:pt x="476"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9" name="Freeform 25"/>
            <p:cNvSpPr>
              <a:spLocks/>
            </p:cNvSpPr>
            <p:nvPr/>
          </p:nvSpPr>
          <p:spPr bwMode="auto">
            <a:xfrm>
              <a:off x="3437" y="2750"/>
              <a:ext cx="107" cy="102"/>
            </a:xfrm>
            <a:custGeom>
              <a:avLst/>
              <a:gdLst>
                <a:gd name="T0" fmla="*/ 476 w 476"/>
                <a:gd name="T1" fmla="*/ 215 h 453"/>
                <a:gd name="T2" fmla="*/ 238 w 476"/>
                <a:gd name="T3" fmla="*/ 453 h 453"/>
                <a:gd name="T4" fmla="*/ 0 w 476"/>
                <a:gd name="T5" fmla="*/ 215 h 453"/>
                <a:gd name="T6" fmla="*/ 137 w 476"/>
                <a:gd name="T7" fmla="*/ 0 h 453"/>
                <a:gd name="T8" fmla="*/ 339 w 476"/>
                <a:gd name="T9" fmla="*/ 0 h 453"/>
                <a:gd name="T10" fmla="*/ 476 w 476"/>
                <a:gd name="T11" fmla="*/ 215 h 453"/>
              </a:gdLst>
              <a:ahLst/>
              <a:cxnLst>
                <a:cxn ang="0">
                  <a:pos x="T0" y="T1"/>
                </a:cxn>
                <a:cxn ang="0">
                  <a:pos x="T2" y="T3"/>
                </a:cxn>
                <a:cxn ang="0">
                  <a:pos x="T4" y="T5"/>
                </a:cxn>
                <a:cxn ang="0">
                  <a:pos x="T6" y="T7"/>
                </a:cxn>
                <a:cxn ang="0">
                  <a:pos x="T8" y="T9"/>
                </a:cxn>
                <a:cxn ang="0">
                  <a:pos x="T10" y="T11"/>
                </a:cxn>
              </a:cxnLst>
              <a:rect l="0" t="0" r="r" b="b"/>
              <a:pathLst>
                <a:path w="476" h="453">
                  <a:moveTo>
                    <a:pt x="476" y="215"/>
                  </a:moveTo>
                  <a:cubicBezTo>
                    <a:pt x="476" y="346"/>
                    <a:pt x="369" y="453"/>
                    <a:pt x="238" y="453"/>
                  </a:cubicBezTo>
                  <a:cubicBezTo>
                    <a:pt x="107" y="453"/>
                    <a:pt x="0" y="347"/>
                    <a:pt x="0" y="215"/>
                  </a:cubicBezTo>
                  <a:cubicBezTo>
                    <a:pt x="0" y="120"/>
                    <a:pt x="56" y="38"/>
                    <a:pt x="137" y="0"/>
                  </a:cubicBezTo>
                  <a:lnTo>
                    <a:pt x="339" y="0"/>
                  </a:lnTo>
                  <a:cubicBezTo>
                    <a:pt x="420" y="38"/>
                    <a:pt x="476" y="120"/>
                    <a:pt x="476"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0" name="Freeform 26"/>
            <p:cNvSpPr>
              <a:spLocks/>
            </p:cNvSpPr>
            <p:nvPr/>
          </p:nvSpPr>
          <p:spPr bwMode="auto">
            <a:xfrm>
              <a:off x="3712" y="2750"/>
              <a:ext cx="107" cy="102"/>
            </a:xfrm>
            <a:custGeom>
              <a:avLst/>
              <a:gdLst>
                <a:gd name="T0" fmla="*/ 475 w 475"/>
                <a:gd name="T1" fmla="*/ 215 h 453"/>
                <a:gd name="T2" fmla="*/ 237 w 475"/>
                <a:gd name="T3" fmla="*/ 453 h 453"/>
                <a:gd name="T4" fmla="*/ 0 w 475"/>
                <a:gd name="T5" fmla="*/ 215 h 453"/>
                <a:gd name="T6" fmla="*/ 136 w 475"/>
                <a:gd name="T7" fmla="*/ 0 h 453"/>
                <a:gd name="T8" fmla="*/ 338 w 475"/>
                <a:gd name="T9" fmla="*/ 0 h 453"/>
                <a:gd name="T10" fmla="*/ 475 w 475"/>
                <a:gd name="T11" fmla="*/ 215 h 453"/>
              </a:gdLst>
              <a:ahLst/>
              <a:cxnLst>
                <a:cxn ang="0">
                  <a:pos x="T0" y="T1"/>
                </a:cxn>
                <a:cxn ang="0">
                  <a:pos x="T2" y="T3"/>
                </a:cxn>
                <a:cxn ang="0">
                  <a:pos x="T4" y="T5"/>
                </a:cxn>
                <a:cxn ang="0">
                  <a:pos x="T6" y="T7"/>
                </a:cxn>
                <a:cxn ang="0">
                  <a:pos x="T8" y="T9"/>
                </a:cxn>
                <a:cxn ang="0">
                  <a:pos x="T10" y="T11"/>
                </a:cxn>
              </a:cxnLst>
              <a:rect l="0" t="0" r="r" b="b"/>
              <a:pathLst>
                <a:path w="475" h="453">
                  <a:moveTo>
                    <a:pt x="475" y="215"/>
                  </a:moveTo>
                  <a:cubicBezTo>
                    <a:pt x="475" y="346"/>
                    <a:pt x="368" y="453"/>
                    <a:pt x="237" y="453"/>
                  </a:cubicBezTo>
                  <a:cubicBezTo>
                    <a:pt x="106" y="453"/>
                    <a:pt x="0" y="347"/>
                    <a:pt x="0" y="215"/>
                  </a:cubicBezTo>
                  <a:cubicBezTo>
                    <a:pt x="0" y="120"/>
                    <a:pt x="55" y="38"/>
                    <a:pt x="136" y="0"/>
                  </a:cubicBezTo>
                  <a:lnTo>
                    <a:pt x="338" y="0"/>
                  </a:lnTo>
                  <a:cubicBezTo>
                    <a:pt x="419" y="38"/>
                    <a:pt x="475" y="120"/>
                    <a:pt x="475"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1" name="Oval 27"/>
            <p:cNvSpPr>
              <a:spLocks noChangeArrowheads="1"/>
            </p:cNvSpPr>
            <p:nvPr/>
          </p:nvSpPr>
          <p:spPr bwMode="auto">
            <a:xfrm>
              <a:off x="2888" y="3020"/>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2" name="Oval 28"/>
            <p:cNvSpPr>
              <a:spLocks noChangeArrowheads="1"/>
            </p:cNvSpPr>
            <p:nvPr/>
          </p:nvSpPr>
          <p:spPr bwMode="auto">
            <a:xfrm>
              <a:off x="3162" y="302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3" name="Oval 29"/>
            <p:cNvSpPr>
              <a:spLocks noChangeArrowheads="1"/>
            </p:cNvSpPr>
            <p:nvPr/>
          </p:nvSpPr>
          <p:spPr bwMode="auto">
            <a:xfrm>
              <a:off x="3437" y="302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4" name="Oval 30"/>
            <p:cNvSpPr>
              <a:spLocks noChangeArrowheads="1"/>
            </p:cNvSpPr>
            <p:nvPr/>
          </p:nvSpPr>
          <p:spPr bwMode="auto">
            <a:xfrm>
              <a:off x="3712" y="302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5" name="Oval 31"/>
            <p:cNvSpPr>
              <a:spLocks noChangeArrowheads="1"/>
            </p:cNvSpPr>
            <p:nvPr/>
          </p:nvSpPr>
          <p:spPr bwMode="auto">
            <a:xfrm>
              <a:off x="2888" y="3295"/>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6" name="Oval 32"/>
            <p:cNvSpPr>
              <a:spLocks noChangeArrowheads="1"/>
            </p:cNvSpPr>
            <p:nvPr/>
          </p:nvSpPr>
          <p:spPr bwMode="auto">
            <a:xfrm>
              <a:off x="3162" y="3295"/>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7" name="Oval 33"/>
            <p:cNvSpPr>
              <a:spLocks noChangeArrowheads="1"/>
            </p:cNvSpPr>
            <p:nvPr/>
          </p:nvSpPr>
          <p:spPr bwMode="auto">
            <a:xfrm>
              <a:off x="3437" y="3295"/>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8" name="Oval 34"/>
            <p:cNvSpPr>
              <a:spLocks noChangeArrowheads="1"/>
            </p:cNvSpPr>
            <p:nvPr/>
          </p:nvSpPr>
          <p:spPr bwMode="auto">
            <a:xfrm>
              <a:off x="3712" y="3295"/>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9" name="Oval 35"/>
            <p:cNvSpPr>
              <a:spLocks noChangeArrowheads="1"/>
            </p:cNvSpPr>
            <p:nvPr/>
          </p:nvSpPr>
          <p:spPr bwMode="auto">
            <a:xfrm>
              <a:off x="2888" y="3570"/>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0" name="Oval 36"/>
            <p:cNvSpPr>
              <a:spLocks noChangeArrowheads="1"/>
            </p:cNvSpPr>
            <p:nvPr/>
          </p:nvSpPr>
          <p:spPr bwMode="auto">
            <a:xfrm>
              <a:off x="3162" y="357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1" name="Oval 37"/>
            <p:cNvSpPr>
              <a:spLocks noChangeArrowheads="1"/>
            </p:cNvSpPr>
            <p:nvPr/>
          </p:nvSpPr>
          <p:spPr bwMode="auto">
            <a:xfrm>
              <a:off x="3437" y="357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2" name="Oval 38"/>
            <p:cNvSpPr>
              <a:spLocks noChangeArrowheads="1"/>
            </p:cNvSpPr>
            <p:nvPr/>
          </p:nvSpPr>
          <p:spPr bwMode="auto">
            <a:xfrm>
              <a:off x="3712" y="357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3" name="Oval 39"/>
            <p:cNvSpPr>
              <a:spLocks noChangeArrowheads="1"/>
            </p:cNvSpPr>
            <p:nvPr/>
          </p:nvSpPr>
          <p:spPr bwMode="auto">
            <a:xfrm>
              <a:off x="2888" y="3846"/>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4" name="Oval 40"/>
            <p:cNvSpPr>
              <a:spLocks noChangeArrowheads="1"/>
            </p:cNvSpPr>
            <p:nvPr/>
          </p:nvSpPr>
          <p:spPr bwMode="auto">
            <a:xfrm>
              <a:off x="3162" y="3846"/>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5" name="Oval 41"/>
            <p:cNvSpPr>
              <a:spLocks noChangeArrowheads="1"/>
            </p:cNvSpPr>
            <p:nvPr/>
          </p:nvSpPr>
          <p:spPr bwMode="auto">
            <a:xfrm>
              <a:off x="3437" y="3846"/>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6" name="Oval 42"/>
            <p:cNvSpPr>
              <a:spLocks noChangeArrowheads="1"/>
            </p:cNvSpPr>
            <p:nvPr/>
          </p:nvSpPr>
          <p:spPr bwMode="auto">
            <a:xfrm>
              <a:off x="3712" y="3846"/>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nvGrpSpPr>
          <p:cNvPr id="2" name="Group 1"/>
          <p:cNvGrpSpPr/>
          <p:nvPr/>
        </p:nvGrpSpPr>
        <p:grpSpPr>
          <a:xfrm>
            <a:off x="0" y="5243268"/>
            <a:ext cx="2728686" cy="1961051"/>
            <a:chOff x="0" y="5243268"/>
            <a:chExt cx="2728686" cy="1961051"/>
          </a:xfrm>
        </p:grpSpPr>
        <p:sp>
          <p:nvSpPr>
            <p:cNvPr id="60" name="Rectangle 46"/>
            <p:cNvSpPr>
              <a:spLocks noChangeArrowheads="1"/>
            </p:cNvSpPr>
            <p:nvPr/>
          </p:nvSpPr>
          <p:spPr bwMode="auto">
            <a:xfrm>
              <a:off x="0" y="5640391"/>
              <a:ext cx="2386832" cy="1563928"/>
            </a:xfrm>
            <a:prstGeom prst="rect">
              <a:avLst/>
            </a:prstGeom>
            <a:gradFill>
              <a:gsLst>
                <a:gs pos="0">
                  <a:schemeClr val="accent1"/>
                </a:gs>
                <a:gs pos="100000">
                  <a:schemeClr val="accent5"/>
                </a:gs>
              </a:gsLst>
              <a:lin ang="0" scaled="0"/>
            </a:gradFill>
            <a:ln>
              <a:noFill/>
            </a:ln>
          </p:spPr>
          <p:txBody>
            <a:bodyPr vert="horz" wrap="square" lIns="91440" tIns="45720" rIns="91440" bIns="45720" numCol="1" anchor="t" anchorCtr="0" compatLnSpc="1">
              <a:prstTxWarp prst="textNoShape">
                <a:avLst/>
              </a:prstTxWarp>
            </a:bodyPr>
            <a:lstStyle/>
            <a:p>
              <a:endParaRPr lang="en-ID"/>
            </a:p>
          </p:txBody>
        </p:sp>
        <p:sp>
          <p:nvSpPr>
            <p:cNvPr id="61" name="Freeform 47"/>
            <p:cNvSpPr>
              <a:spLocks/>
            </p:cNvSpPr>
            <p:nvPr/>
          </p:nvSpPr>
          <p:spPr bwMode="auto">
            <a:xfrm>
              <a:off x="620249" y="6645482"/>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2" name="Freeform 48"/>
            <p:cNvSpPr>
              <a:spLocks/>
            </p:cNvSpPr>
            <p:nvPr/>
          </p:nvSpPr>
          <p:spPr bwMode="auto">
            <a:xfrm>
              <a:off x="620249" y="617876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3" name="Freeform 49"/>
            <p:cNvSpPr>
              <a:spLocks/>
            </p:cNvSpPr>
            <p:nvPr/>
          </p:nvSpPr>
          <p:spPr bwMode="auto">
            <a:xfrm>
              <a:off x="620249" y="570999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4" name="Freeform 50"/>
            <p:cNvSpPr>
              <a:spLocks/>
            </p:cNvSpPr>
            <p:nvPr/>
          </p:nvSpPr>
          <p:spPr bwMode="auto">
            <a:xfrm>
              <a:off x="620249" y="5243268"/>
              <a:ext cx="204703" cy="206750"/>
            </a:xfrm>
            <a:custGeom>
              <a:avLst/>
              <a:gdLst>
                <a:gd name="T0" fmla="*/ 351 w 446"/>
                <a:gd name="T1" fmla="*/ 0 h 446"/>
                <a:gd name="T2" fmla="*/ 223 w 446"/>
                <a:gd name="T3" fmla="*/ 128 h 446"/>
                <a:gd name="T4" fmla="*/ 95 w 446"/>
                <a:gd name="T5" fmla="*/ 0 h 446"/>
                <a:gd name="T6" fmla="*/ 0 w 446"/>
                <a:gd name="T7" fmla="*/ 95 h 446"/>
                <a:gd name="T8" fmla="*/ 128 w 446"/>
                <a:gd name="T9" fmla="*/ 223 h 446"/>
                <a:gd name="T10" fmla="*/ 0 w 446"/>
                <a:gd name="T11" fmla="*/ 351 h 446"/>
                <a:gd name="T12" fmla="*/ 95 w 446"/>
                <a:gd name="T13" fmla="*/ 446 h 446"/>
                <a:gd name="T14" fmla="*/ 223 w 446"/>
                <a:gd name="T15" fmla="*/ 318 h 446"/>
                <a:gd name="T16" fmla="*/ 351 w 446"/>
                <a:gd name="T17" fmla="*/ 446 h 446"/>
                <a:gd name="T18" fmla="*/ 446 w 446"/>
                <a:gd name="T19" fmla="*/ 351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8"/>
                  </a:lnTo>
                  <a:lnTo>
                    <a:pt x="95" y="0"/>
                  </a:lnTo>
                  <a:lnTo>
                    <a:pt x="0" y="95"/>
                  </a:lnTo>
                  <a:lnTo>
                    <a:pt x="128" y="223"/>
                  </a:lnTo>
                  <a:lnTo>
                    <a:pt x="0" y="351"/>
                  </a:lnTo>
                  <a:lnTo>
                    <a:pt x="95" y="446"/>
                  </a:lnTo>
                  <a:lnTo>
                    <a:pt x="223" y="318"/>
                  </a:lnTo>
                  <a:lnTo>
                    <a:pt x="351" y="446"/>
                  </a:lnTo>
                  <a:lnTo>
                    <a:pt x="446" y="351"/>
                  </a:lnTo>
                  <a:lnTo>
                    <a:pt x="318" y="223"/>
                  </a:lnTo>
                  <a:lnTo>
                    <a:pt x="446"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65" name="Freeform 51"/>
            <p:cNvSpPr>
              <a:spLocks/>
            </p:cNvSpPr>
            <p:nvPr/>
          </p:nvSpPr>
          <p:spPr bwMode="auto">
            <a:xfrm>
              <a:off x="1127912" y="6645482"/>
              <a:ext cx="204703" cy="206750"/>
            </a:xfrm>
            <a:custGeom>
              <a:avLst/>
              <a:gdLst>
                <a:gd name="T0" fmla="*/ 351 w 446"/>
                <a:gd name="T1" fmla="*/ 0 h 446"/>
                <a:gd name="T2" fmla="*/ 223 w 446"/>
                <a:gd name="T3" fmla="*/ 129 h 446"/>
                <a:gd name="T4" fmla="*/ 94 w 446"/>
                <a:gd name="T5" fmla="*/ 0 h 446"/>
                <a:gd name="T6" fmla="*/ 0 w 446"/>
                <a:gd name="T7" fmla="*/ 95 h 446"/>
                <a:gd name="T8" fmla="*/ 128 w 446"/>
                <a:gd name="T9" fmla="*/ 223 h 446"/>
                <a:gd name="T10" fmla="*/ 0 w 446"/>
                <a:gd name="T11" fmla="*/ 352 h 446"/>
                <a:gd name="T12" fmla="*/ 94 w 446"/>
                <a:gd name="T13" fmla="*/ 446 h 446"/>
                <a:gd name="T14" fmla="*/ 223 w 446"/>
                <a:gd name="T15" fmla="*/ 318 h 446"/>
                <a:gd name="T16" fmla="*/ 351 w 446"/>
                <a:gd name="T17" fmla="*/ 446 h 446"/>
                <a:gd name="T18" fmla="*/ 446 w 446"/>
                <a:gd name="T19" fmla="*/ 352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4" y="0"/>
                  </a:lnTo>
                  <a:lnTo>
                    <a:pt x="0" y="95"/>
                  </a:lnTo>
                  <a:lnTo>
                    <a:pt x="128" y="223"/>
                  </a:lnTo>
                  <a:lnTo>
                    <a:pt x="0" y="352"/>
                  </a:lnTo>
                  <a:lnTo>
                    <a:pt x="94" y="446"/>
                  </a:lnTo>
                  <a:lnTo>
                    <a:pt x="223" y="318"/>
                  </a:lnTo>
                  <a:lnTo>
                    <a:pt x="351" y="446"/>
                  </a:lnTo>
                  <a:lnTo>
                    <a:pt x="446" y="352"/>
                  </a:lnTo>
                  <a:lnTo>
                    <a:pt x="317"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6" name="Freeform 52"/>
            <p:cNvSpPr>
              <a:spLocks/>
            </p:cNvSpPr>
            <p:nvPr/>
          </p:nvSpPr>
          <p:spPr bwMode="auto">
            <a:xfrm>
              <a:off x="1127912" y="6178760"/>
              <a:ext cx="204703" cy="206750"/>
            </a:xfrm>
            <a:custGeom>
              <a:avLst/>
              <a:gdLst>
                <a:gd name="T0" fmla="*/ 351 w 446"/>
                <a:gd name="T1" fmla="*/ 0 h 446"/>
                <a:gd name="T2" fmla="*/ 223 w 446"/>
                <a:gd name="T3" fmla="*/ 129 h 446"/>
                <a:gd name="T4" fmla="*/ 94 w 446"/>
                <a:gd name="T5" fmla="*/ 0 h 446"/>
                <a:gd name="T6" fmla="*/ 0 w 446"/>
                <a:gd name="T7" fmla="*/ 95 h 446"/>
                <a:gd name="T8" fmla="*/ 128 w 446"/>
                <a:gd name="T9" fmla="*/ 223 h 446"/>
                <a:gd name="T10" fmla="*/ 0 w 446"/>
                <a:gd name="T11" fmla="*/ 352 h 446"/>
                <a:gd name="T12" fmla="*/ 94 w 446"/>
                <a:gd name="T13" fmla="*/ 446 h 446"/>
                <a:gd name="T14" fmla="*/ 223 w 446"/>
                <a:gd name="T15" fmla="*/ 318 h 446"/>
                <a:gd name="T16" fmla="*/ 351 w 446"/>
                <a:gd name="T17" fmla="*/ 446 h 446"/>
                <a:gd name="T18" fmla="*/ 446 w 446"/>
                <a:gd name="T19" fmla="*/ 352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4" y="0"/>
                  </a:lnTo>
                  <a:lnTo>
                    <a:pt x="0" y="95"/>
                  </a:lnTo>
                  <a:lnTo>
                    <a:pt x="128" y="223"/>
                  </a:lnTo>
                  <a:lnTo>
                    <a:pt x="0" y="352"/>
                  </a:lnTo>
                  <a:lnTo>
                    <a:pt x="94" y="446"/>
                  </a:lnTo>
                  <a:lnTo>
                    <a:pt x="223" y="318"/>
                  </a:lnTo>
                  <a:lnTo>
                    <a:pt x="351" y="446"/>
                  </a:lnTo>
                  <a:lnTo>
                    <a:pt x="446" y="352"/>
                  </a:lnTo>
                  <a:lnTo>
                    <a:pt x="317"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7" name="Freeform 53"/>
            <p:cNvSpPr>
              <a:spLocks/>
            </p:cNvSpPr>
            <p:nvPr/>
          </p:nvSpPr>
          <p:spPr bwMode="auto">
            <a:xfrm>
              <a:off x="1127912" y="5709990"/>
              <a:ext cx="204703" cy="206750"/>
            </a:xfrm>
            <a:custGeom>
              <a:avLst/>
              <a:gdLst>
                <a:gd name="T0" fmla="*/ 351 w 446"/>
                <a:gd name="T1" fmla="*/ 0 h 446"/>
                <a:gd name="T2" fmla="*/ 223 w 446"/>
                <a:gd name="T3" fmla="*/ 129 h 446"/>
                <a:gd name="T4" fmla="*/ 94 w 446"/>
                <a:gd name="T5" fmla="*/ 0 h 446"/>
                <a:gd name="T6" fmla="*/ 0 w 446"/>
                <a:gd name="T7" fmla="*/ 95 h 446"/>
                <a:gd name="T8" fmla="*/ 128 w 446"/>
                <a:gd name="T9" fmla="*/ 223 h 446"/>
                <a:gd name="T10" fmla="*/ 0 w 446"/>
                <a:gd name="T11" fmla="*/ 352 h 446"/>
                <a:gd name="T12" fmla="*/ 94 w 446"/>
                <a:gd name="T13" fmla="*/ 446 h 446"/>
                <a:gd name="T14" fmla="*/ 223 w 446"/>
                <a:gd name="T15" fmla="*/ 318 h 446"/>
                <a:gd name="T16" fmla="*/ 351 w 446"/>
                <a:gd name="T17" fmla="*/ 446 h 446"/>
                <a:gd name="T18" fmla="*/ 446 w 446"/>
                <a:gd name="T19" fmla="*/ 352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4" y="0"/>
                  </a:lnTo>
                  <a:lnTo>
                    <a:pt x="0" y="95"/>
                  </a:lnTo>
                  <a:lnTo>
                    <a:pt x="128" y="223"/>
                  </a:lnTo>
                  <a:lnTo>
                    <a:pt x="0" y="352"/>
                  </a:lnTo>
                  <a:lnTo>
                    <a:pt x="94" y="446"/>
                  </a:lnTo>
                  <a:lnTo>
                    <a:pt x="223" y="318"/>
                  </a:lnTo>
                  <a:lnTo>
                    <a:pt x="351" y="446"/>
                  </a:lnTo>
                  <a:lnTo>
                    <a:pt x="446" y="352"/>
                  </a:lnTo>
                  <a:lnTo>
                    <a:pt x="317"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8" name="Freeform 54"/>
            <p:cNvSpPr>
              <a:spLocks/>
            </p:cNvSpPr>
            <p:nvPr/>
          </p:nvSpPr>
          <p:spPr bwMode="auto">
            <a:xfrm>
              <a:off x="1127912" y="5243268"/>
              <a:ext cx="204703" cy="206750"/>
            </a:xfrm>
            <a:custGeom>
              <a:avLst/>
              <a:gdLst>
                <a:gd name="T0" fmla="*/ 351 w 446"/>
                <a:gd name="T1" fmla="*/ 0 h 446"/>
                <a:gd name="T2" fmla="*/ 223 w 446"/>
                <a:gd name="T3" fmla="*/ 128 h 446"/>
                <a:gd name="T4" fmla="*/ 94 w 446"/>
                <a:gd name="T5" fmla="*/ 0 h 446"/>
                <a:gd name="T6" fmla="*/ 0 w 446"/>
                <a:gd name="T7" fmla="*/ 95 h 446"/>
                <a:gd name="T8" fmla="*/ 128 w 446"/>
                <a:gd name="T9" fmla="*/ 223 h 446"/>
                <a:gd name="T10" fmla="*/ 0 w 446"/>
                <a:gd name="T11" fmla="*/ 351 h 446"/>
                <a:gd name="T12" fmla="*/ 94 w 446"/>
                <a:gd name="T13" fmla="*/ 446 h 446"/>
                <a:gd name="T14" fmla="*/ 223 w 446"/>
                <a:gd name="T15" fmla="*/ 318 h 446"/>
                <a:gd name="T16" fmla="*/ 351 w 446"/>
                <a:gd name="T17" fmla="*/ 446 h 446"/>
                <a:gd name="T18" fmla="*/ 446 w 446"/>
                <a:gd name="T19" fmla="*/ 351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8"/>
                  </a:lnTo>
                  <a:lnTo>
                    <a:pt x="94" y="0"/>
                  </a:lnTo>
                  <a:lnTo>
                    <a:pt x="0" y="95"/>
                  </a:lnTo>
                  <a:lnTo>
                    <a:pt x="128" y="223"/>
                  </a:lnTo>
                  <a:lnTo>
                    <a:pt x="0" y="351"/>
                  </a:lnTo>
                  <a:lnTo>
                    <a:pt x="94" y="446"/>
                  </a:lnTo>
                  <a:lnTo>
                    <a:pt x="223" y="318"/>
                  </a:lnTo>
                  <a:lnTo>
                    <a:pt x="351" y="446"/>
                  </a:lnTo>
                  <a:lnTo>
                    <a:pt x="446" y="351"/>
                  </a:lnTo>
                  <a:lnTo>
                    <a:pt x="317" y="223"/>
                  </a:lnTo>
                  <a:lnTo>
                    <a:pt x="446"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69" name="Freeform 55"/>
            <p:cNvSpPr>
              <a:spLocks/>
            </p:cNvSpPr>
            <p:nvPr/>
          </p:nvSpPr>
          <p:spPr bwMode="auto">
            <a:xfrm>
              <a:off x="1596680" y="6645482"/>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0" name="Freeform 56"/>
            <p:cNvSpPr>
              <a:spLocks/>
            </p:cNvSpPr>
            <p:nvPr/>
          </p:nvSpPr>
          <p:spPr bwMode="auto">
            <a:xfrm>
              <a:off x="1596680" y="617876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1" name="Freeform 57"/>
            <p:cNvSpPr>
              <a:spLocks/>
            </p:cNvSpPr>
            <p:nvPr/>
          </p:nvSpPr>
          <p:spPr bwMode="auto">
            <a:xfrm>
              <a:off x="1596680" y="570999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2" name="Freeform 58"/>
            <p:cNvSpPr>
              <a:spLocks/>
            </p:cNvSpPr>
            <p:nvPr/>
          </p:nvSpPr>
          <p:spPr bwMode="auto">
            <a:xfrm>
              <a:off x="1596680" y="5243268"/>
              <a:ext cx="204703" cy="206750"/>
            </a:xfrm>
            <a:custGeom>
              <a:avLst/>
              <a:gdLst>
                <a:gd name="T0" fmla="*/ 351 w 446"/>
                <a:gd name="T1" fmla="*/ 0 h 446"/>
                <a:gd name="T2" fmla="*/ 223 w 446"/>
                <a:gd name="T3" fmla="*/ 128 h 446"/>
                <a:gd name="T4" fmla="*/ 95 w 446"/>
                <a:gd name="T5" fmla="*/ 0 h 446"/>
                <a:gd name="T6" fmla="*/ 0 w 446"/>
                <a:gd name="T7" fmla="*/ 95 h 446"/>
                <a:gd name="T8" fmla="*/ 128 w 446"/>
                <a:gd name="T9" fmla="*/ 223 h 446"/>
                <a:gd name="T10" fmla="*/ 0 w 446"/>
                <a:gd name="T11" fmla="*/ 351 h 446"/>
                <a:gd name="T12" fmla="*/ 95 w 446"/>
                <a:gd name="T13" fmla="*/ 446 h 446"/>
                <a:gd name="T14" fmla="*/ 223 w 446"/>
                <a:gd name="T15" fmla="*/ 318 h 446"/>
                <a:gd name="T16" fmla="*/ 351 w 446"/>
                <a:gd name="T17" fmla="*/ 446 h 446"/>
                <a:gd name="T18" fmla="*/ 446 w 446"/>
                <a:gd name="T19" fmla="*/ 351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8"/>
                  </a:lnTo>
                  <a:lnTo>
                    <a:pt x="95" y="0"/>
                  </a:lnTo>
                  <a:lnTo>
                    <a:pt x="0" y="95"/>
                  </a:lnTo>
                  <a:lnTo>
                    <a:pt x="128" y="223"/>
                  </a:lnTo>
                  <a:lnTo>
                    <a:pt x="0" y="351"/>
                  </a:lnTo>
                  <a:lnTo>
                    <a:pt x="95" y="446"/>
                  </a:lnTo>
                  <a:lnTo>
                    <a:pt x="223" y="318"/>
                  </a:lnTo>
                  <a:lnTo>
                    <a:pt x="351" y="446"/>
                  </a:lnTo>
                  <a:lnTo>
                    <a:pt x="446" y="351"/>
                  </a:lnTo>
                  <a:lnTo>
                    <a:pt x="318" y="223"/>
                  </a:lnTo>
                  <a:lnTo>
                    <a:pt x="446"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73" name="Freeform 59"/>
            <p:cNvSpPr>
              <a:spLocks/>
            </p:cNvSpPr>
            <p:nvPr/>
          </p:nvSpPr>
          <p:spPr bwMode="auto">
            <a:xfrm>
              <a:off x="2104342" y="6645482"/>
              <a:ext cx="204703" cy="206750"/>
            </a:xfrm>
            <a:custGeom>
              <a:avLst/>
              <a:gdLst>
                <a:gd name="T0" fmla="*/ 351 w 445"/>
                <a:gd name="T1" fmla="*/ 0 h 446"/>
                <a:gd name="T2" fmla="*/ 223 w 445"/>
                <a:gd name="T3" fmla="*/ 129 h 446"/>
                <a:gd name="T4" fmla="*/ 94 w 445"/>
                <a:gd name="T5" fmla="*/ 0 h 446"/>
                <a:gd name="T6" fmla="*/ 0 w 445"/>
                <a:gd name="T7" fmla="*/ 95 h 446"/>
                <a:gd name="T8" fmla="*/ 128 w 445"/>
                <a:gd name="T9" fmla="*/ 223 h 446"/>
                <a:gd name="T10" fmla="*/ 0 w 445"/>
                <a:gd name="T11" fmla="*/ 352 h 446"/>
                <a:gd name="T12" fmla="*/ 94 w 445"/>
                <a:gd name="T13" fmla="*/ 446 h 446"/>
                <a:gd name="T14" fmla="*/ 223 w 445"/>
                <a:gd name="T15" fmla="*/ 318 h 446"/>
                <a:gd name="T16" fmla="*/ 351 w 445"/>
                <a:gd name="T17" fmla="*/ 446 h 446"/>
                <a:gd name="T18" fmla="*/ 445 w 445"/>
                <a:gd name="T19" fmla="*/ 352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9"/>
                  </a:lnTo>
                  <a:lnTo>
                    <a:pt x="94" y="0"/>
                  </a:lnTo>
                  <a:lnTo>
                    <a:pt x="0" y="95"/>
                  </a:lnTo>
                  <a:lnTo>
                    <a:pt x="128" y="223"/>
                  </a:lnTo>
                  <a:lnTo>
                    <a:pt x="0" y="352"/>
                  </a:lnTo>
                  <a:lnTo>
                    <a:pt x="94" y="446"/>
                  </a:lnTo>
                  <a:lnTo>
                    <a:pt x="223" y="318"/>
                  </a:lnTo>
                  <a:lnTo>
                    <a:pt x="351" y="446"/>
                  </a:lnTo>
                  <a:lnTo>
                    <a:pt x="445" y="352"/>
                  </a:lnTo>
                  <a:lnTo>
                    <a:pt x="317" y="223"/>
                  </a:lnTo>
                  <a:lnTo>
                    <a:pt x="445"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4" name="Freeform 60"/>
            <p:cNvSpPr>
              <a:spLocks/>
            </p:cNvSpPr>
            <p:nvPr/>
          </p:nvSpPr>
          <p:spPr bwMode="auto">
            <a:xfrm>
              <a:off x="2104342" y="6178760"/>
              <a:ext cx="204703" cy="206750"/>
            </a:xfrm>
            <a:custGeom>
              <a:avLst/>
              <a:gdLst>
                <a:gd name="T0" fmla="*/ 351 w 445"/>
                <a:gd name="T1" fmla="*/ 0 h 446"/>
                <a:gd name="T2" fmla="*/ 223 w 445"/>
                <a:gd name="T3" fmla="*/ 129 h 446"/>
                <a:gd name="T4" fmla="*/ 94 w 445"/>
                <a:gd name="T5" fmla="*/ 0 h 446"/>
                <a:gd name="T6" fmla="*/ 0 w 445"/>
                <a:gd name="T7" fmla="*/ 95 h 446"/>
                <a:gd name="T8" fmla="*/ 128 w 445"/>
                <a:gd name="T9" fmla="*/ 223 h 446"/>
                <a:gd name="T10" fmla="*/ 0 w 445"/>
                <a:gd name="T11" fmla="*/ 352 h 446"/>
                <a:gd name="T12" fmla="*/ 94 w 445"/>
                <a:gd name="T13" fmla="*/ 446 h 446"/>
                <a:gd name="T14" fmla="*/ 223 w 445"/>
                <a:gd name="T15" fmla="*/ 318 h 446"/>
                <a:gd name="T16" fmla="*/ 351 w 445"/>
                <a:gd name="T17" fmla="*/ 446 h 446"/>
                <a:gd name="T18" fmla="*/ 445 w 445"/>
                <a:gd name="T19" fmla="*/ 352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9"/>
                  </a:lnTo>
                  <a:lnTo>
                    <a:pt x="94" y="0"/>
                  </a:lnTo>
                  <a:lnTo>
                    <a:pt x="0" y="95"/>
                  </a:lnTo>
                  <a:lnTo>
                    <a:pt x="128" y="223"/>
                  </a:lnTo>
                  <a:lnTo>
                    <a:pt x="0" y="352"/>
                  </a:lnTo>
                  <a:lnTo>
                    <a:pt x="94" y="446"/>
                  </a:lnTo>
                  <a:lnTo>
                    <a:pt x="223" y="318"/>
                  </a:lnTo>
                  <a:lnTo>
                    <a:pt x="351" y="446"/>
                  </a:lnTo>
                  <a:lnTo>
                    <a:pt x="445" y="352"/>
                  </a:lnTo>
                  <a:lnTo>
                    <a:pt x="317" y="223"/>
                  </a:lnTo>
                  <a:lnTo>
                    <a:pt x="445"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5" name="Freeform 61"/>
            <p:cNvSpPr>
              <a:spLocks/>
            </p:cNvSpPr>
            <p:nvPr/>
          </p:nvSpPr>
          <p:spPr bwMode="auto">
            <a:xfrm>
              <a:off x="2104342" y="5709990"/>
              <a:ext cx="204703" cy="206750"/>
            </a:xfrm>
            <a:custGeom>
              <a:avLst/>
              <a:gdLst>
                <a:gd name="T0" fmla="*/ 351 w 445"/>
                <a:gd name="T1" fmla="*/ 0 h 446"/>
                <a:gd name="T2" fmla="*/ 223 w 445"/>
                <a:gd name="T3" fmla="*/ 129 h 446"/>
                <a:gd name="T4" fmla="*/ 94 w 445"/>
                <a:gd name="T5" fmla="*/ 0 h 446"/>
                <a:gd name="T6" fmla="*/ 0 w 445"/>
                <a:gd name="T7" fmla="*/ 95 h 446"/>
                <a:gd name="T8" fmla="*/ 128 w 445"/>
                <a:gd name="T9" fmla="*/ 223 h 446"/>
                <a:gd name="T10" fmla="*/ 0 w 445"/>
                <a:gd name="T11" fmla="*/ 352 h 446"/>
                <a:gd name="T12" fmla="*/ 94 w 445"/>
                <a:gd name="T13" fmla="*/ 446 h 446"/>
                <a:gd name="T14" fmla="*/ 223 w 445"/>
                <a:gd name="T15" fmla="*/ 318 h 446"/>
                <a:gd name="T16" fmla="*/ 351 w 445"/>
                <a:gd name="T17" fmla="*/ 446 h 446"/>
                <a:gd name="T18" fmla="*/ 445 w 445"/>
                <a:gd name="T19" fmla="*/ 352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9"/>
                  </a:lnTo>
                  <a:lnTo>
                    <a:pt x="94" y="0"/>
                  </a:lnTo>
                  <a:lnTo>
                    <a:pt x="0" y="95"/>
                  </a:lnTo>
                  <a:lnTo>
                    <a:pt x="128" y="223"/>
                  </a:lnTo>
                  <a:lnTo>
                    <a:pt x="0" y="352"/>
                  </a:lnTo>
                  <a:lnTo>
                    <a:pt x="94" y="446"/>
                  </a:lnTo>
                  <a:lnTo>
                    <a:pt x="223" y="318"/>
                  </a:lnTo>
                  <a:lnTo>
                    <a:pt x="351" y="446"/>
                  </a:lnTo>
                  <a:lnTo>
                    <a:pt x="445" y="352"/>
                  </a:lnTo>
                  <a:lnTo>
                    <a:pt x="317" y="223"/>
                  </a:lnTo>
                  <a:lnTo>
                    <a:pt x="445"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6" name="Freeform 62"/>
            <p:cNvSpPr>
              <a:spLocks/>
            </p:cNvSpPr>
            <p:nvPr/>
          </p:nvSpPr>
          <p:spPr bwMode="auto">
            <a:xfrm>
              <a:off x="2104342" y="5243268"/>
              <a:ext cx="204703" cy="206750"/>
            </a:xfrm>
            <a:custGeom>
              <a:avLst/>
              <a:gdLst>
                <a:gd name="T0" fmla="*/ 351 w 445"/>
                <a:gd name="T1" fmla="*/ 0 h 446"/>
                <a:gd name="T2" fmla="*/ 223 w 445"/>
                <a:gd name="T3" fmla="*/ 128 h 446"/>
                <a:gd name="T4" fmla="*/ 94 w 445"/>
                <a:gd name="T5" fmla="*/ 0 h 446"/>
                <a:gd name="T6" fmla="*/ 0 w 445"/>
                <a:gd name="T7" fmla="*/ 95 h 446"/>
                <a:gd name="T8" fmla="*/ 128 w 445"/>
                <a:gd name="T9" fmla="*/ 223 h 446"/>
                <a:gd name="T10" fmla="*/ 0 w 445"/>
                <a:gd name="T11" fmla="*/ 351 h 446"/>
                <a:gd name="T12" fmla="*/ 94 w 445"/>
                <a:gd name="T13" fmla="*/ 446 h 446"/>
                <a:gd name="T14" fmla="*/ 223 w 445"/>
                <a:gd name="T15" fmla="*/ 318 h 446"/>
                <a:gd name="T16" fmla="*/ 351 w 445"/>
                <a:gd name="T17" fmla="*/ 446 h 446"/>
                <a:gd name="T18" fmla="*/ 445 w 445"/>
                <a:gd name="T19" fmla="*/ 351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8"/>
                  </a:lnTo>
                  <a:lnTo>
                    <a:pt x="94" y="0"/>
                  </a:lnTo>
                  <a:lnTo>
                    <a:pt x="0" y="95"/>
                  </a:lnTo>
                  <a:lnTo>
                    <a:pt x="128" y="223"/>
                  </a:lnTo>
                  <a:lnTo>
                    <a:pt x="0" y="351"/>
                  </a:lnTo>
                  <a:lnTo>
                    <a:pt x="94" y="446"/>
                  </a:lnTo>
                  <a:lnTo>
                    <a:pt x="223" y="318"/>
                  </a:lnTo>
                  <a:lnTo>
                    <a:pt x="351" y="446"/>
                  </a:lnTo>
                  <a:lnTo>
                    <a:pt x="445" y="351"/>
                  </a:lnTo>
                  <a:lnTo>
                    <a:pt x="317" y="223"/>
                  </a:lnTo>
                  <a:lnTo>
                    <a:pt x="445"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77" name="Freeform 63"/>
            <p:cNvSpPr>
              <a:spLocks/>
            </p:cNvSpPr>
            <p:nvPr/>
          </p:nvSpPr>
          <p:spPr bwMode="auto">
            <a:xfrm>
              <a:off x="2521936" y="6645482"/>
              <a:ext cx="206750" cy="206750"/>
            </a:xfrm>
            <a:custGeom>
              <a:avLst/>
              <a:gdLst>
                <a:gd name="T0" fmla="*/ 352 w 446"/>
                <a:gd name="T1" fmla="*/ 0 h 446"/>
                <a:gd name="T2" fmla="*/ 223 w 446"/>
                <a:gd name="T3" fmla="*/ 129 h 446"/>
                <a:gd name="T4" fmla="*/ 95 w 446"/>
                <a:gd name="T5" fmla="*/ 0 h 446"/>
                <a:gd name="T6" fmla="*/ 0 w 446"/>
                <a:gd name="T7" fmla="*/ 95 h 446"/>
                <a:gd name="T8" fmla="*/ 129 w 446"/>
                <a:gd name="T9" fmla="*/ 223 h 446"/>
                <a:gd name="T10" fmla="*/ 0 w 446"/>
                <a:gd name="T11" fmla="*/ 352 h 446"/>
                <a:gd name="T12" fmla="*/ 95 w 446"/>
                <a:gd name="T13" fmla="*/ 446 h 446"/>
                <a:gd name="T14" fmla="*/ 223 w 446"/>
                <a:gd name="T15" fmla="*/ 318 h 446"/>
                <a:gd name="T16" fmla="*/ 352 w 446"/>
                <a:gd name="T17" fmla="*/ 446 h 446"/>
                <a:gd name="T18" fmla="*/ 446 w 446"/>
                <a:gd name="T19" fmla="*/ 352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9"/>
                  </a:lnTo>
                  <a:lnTo>
                    <a:pt x="95" y="0"/>
                  </a:lnTo>
                  <a:lnTo>
                    <a:pt x="0" y="95"/>
                  </a:lnTo>
                  <a:lnTo>
                    <a:pt x="129" y="223"/>
                  </a:lnTo>
                  <a:lnTo>
                    <a:pt x="0" y="352"/>
                  </a:lnTo>
                  <a:lnTo>
                    <a:pt x="95" y="446"/>
                  </a:lnTo>
                  <a:lnTo>
                    <a:pt x="223" y="318"/>
                  </a:lnTo>
                  <a:lnTo>
                    <a:pt x="352" y="446"/>
                  </a:lnTo>
                  <a:lnTo>
                    <a:pt x="446" y="352"/>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78" name="Freeform 64"/>
            <p:cNvSpPr>
              <a:spLocks/>
            </p:cNvSpPr>
            <p:nvPr/>
          </p:nvSpPr>
          <p:spPr bwMode="auto">
            <a:xfrm>
              <a:off x="2521936" y="6178760"/>
              <a:ext cx="206750" cy="206750"/>
            </a:xfrm>
            <a:custGeom>
              <a:avLst/>
              <a:gdLst>
                <a:gd name="T0" fmla="*/ 352 w 446"/>
                <a:gd name="T1" fmla="*/ 0 h 446"/>
                <a:gd name="T2" fmla="*/ 223 w 446"/>
                <a:gd name="T3" fmla="*/ 129 h 446"/>
                <a:gd name="T4" fmla="*/ 95 w 446"/>
                <a:gd name="T5" fmla="*/ 0 h 446"/>
                <a:gd name="T6" fmla="*/ 0 w 446"/>
                <a:gd name="T7" fmla="*/ 95 h 446"/>
                <a:gd name="T8" fmla="*/ 129 w 446"/>
                <a:gd name="T9" fmla="*/ 223 h 446"/>
                <a:gd name="T10" fmla="*/ 0 w 446"/>
                <a:gd name="T11" fmla="*/ 352 h 446"/>
                <a:gd name="T12" fmla="*/ 95 w 446"/>
                <a:gd name="T13" fmla="*/ 446 h 446"/>
                <a:gd name="T14" fmla="*/ 223 w 446"/>
                <a:gd name="T15" fmla="*/ 318 h 446"/>
                <a:gd name="T16" fmla="*/ 352 w 446"/>
                <a:gd name="T17" fmla="*/ 446 h 446"/>
                <a:gd name="T18" fmla="*/ 446 w 446"/>
                <a:gd name="T19" fmla="*/ 352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9"/>
                  </a:lnTo>
                  <a:lnTo>
                    <a:pt x="95" y="0"/>
                  </a:lnTo>
                  <a:lnTo>
                    <a:pt x="0" y="95"/>
                  </a:lnTo>
                  <a:lnTo>
                    <a:pt x="129" y="223"/>
                  </a:lnTo>
                  <a:lnTo>
                    <a:pt x="0" y="352"/>
                  </a:lnTo>
                  <a:lnTo>
                    <a:pt x="95" y="446"/>
                  </a:lnTo>
                  <a:lnTo>
                    <a:pt x="223" y="318"/>
                  </a:lnTo>
                  <a:lnTo>
                    <a:pt x="352" y="446"/>
                  </a:lnTo>
                  <a:lnTo>
                    <a:pt x="446" y="352"/>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79" name="Freeform 65"/>
            <p:cNvSpPr>
              <a:spLocks/>
            </p:cNvSpPr>
            <p:nvPr/>
          </p:nvSpPr>
          <p:spPr bwMode="auto">
            <a:xfrm>
              <a:off x="2521936" y="5709990"/>
              <a:ext cx="206750" cy="206750"/>
            </a:xfrm>
            <a:custGeom>
              <a:avLst/>
              <a:gdLst>
                <a:gd name="T0" fmla="*/ 352 w 446"/>
                <a:gd name="T1" fmla="*/ 0 h 446"/>
                <a:gd name="T2" fmla="*/ 223 w 446"/>
                <a:gd name="T3" fmla="*/ 129 h 446"/>
                <a:gd name="T4" fmla="*/ 95 w 446"/>
                <a:gd name="T5" fmla="*/ 0 h 446"/>
                <a:gd name="T6" fmla="*/ 0 w 446"/>
                <a:gd name="T7" fmla="*/ 95 h 446"/>
                <a:gd name="T8" fmla="*/ 129 w 446"/>
                <a:gd name="T9" fmla="*/ 223 h 446"/>
                <a:gd name="T10" fmla="*/ 0 w 446"/>
                <a:gd name="T11" fmla="*/ 352 h 446"/>
                <a:gd name="T12" fmla="*/ 95 w 446"/>
                <a:gd name="T13" fmla="*/ 446 h 446"/>
                <a:gd name="T14" fmla="*/ 223 w 446"/>
                <a:gd name="T15" fmla="*/ 318 h 446"/>
                <a:gd name="T16" fmla="*/ 352 w 446"/>
                <a:gd name="T17" fmla="*/ 446 h 446"/>
                <a:gd name="T18" fmla="*/ 446 w 446"/>
                <a:gd name="T19" fmla="*/ 352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9"/>
                  </a:lnTo>
                  <a:lnTo>
                    <a:pt x="95" y="0"/>
                  </a:lnTo>
                  <a:lnTo>
                    <a:pt x="0" y="95"/>
                  </a:lnTo>
                  <a:lnTo>
                    <a:pt x="129" y="223"/>
                  </a:lnTo>
                  <a:lnTo>
                    <a:pt x="0" y="352"/>
                  </a:lnTo>
                  <a:lnTo>
                    <a:pt x="95" y="446"/>
                  </a:lnTo>
                  <a:lnTo>
                    <a:pt x="223" y="318"/>
                  </a:lnTo>
                  <a:lnTo>
                    <a:pt x="352" y="446"/>
                  </a:lnTo>
                  <a:lnTo>
                    <a:pt x="446" y="352"/>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80" name="Freeform 66"/>
            <p:cNvSpPr>
              <a:spLocks/>
            </p:cNvSpPr>
            <p:nvPr/>
          </p:nvSpPr>
          <p:spPr bwMode="auto">
            <a:xfrm>
              <a:off x="2521936" y="5243268"/>
              <a:ext cx="206750" cy="206750"/>
            </a:xfrm>
            <a:custGeom>
              <a:avLst/>
              <a:gdLst>
                <a:gd name="T0" fmla="*/ 352 w 446"/>
                <a:gd name="T1" fmla="*/ 0 h 446"/>
                <a:gd name="T2" fmla="*/ 223 w 446"/>
                <a:gd name="T3" fmla="*/ 128 h 446"/>
                <a:gd name="T4" fmla="*/ 95 w 446"/>
                <a:gd name="T5" fmla="*/ 0 h 446"/>
                <a:gd name="T6" fmla="*/ 0 w 446"/>
                <a:gd name="T7" fmla="*/ 95 h 446"/>
                <a:gd name="T8" fmla="*/ 129 w 446"/>
                <a:gd name="T9" fmla="*/ 223 h 446"/>
                <a:gd name="T10" fmla="*/ 0 w 446"/>
                <a:gd name="T11" fmla="*/ 351 h 446"/>
                <a:gd name="T12" fmla="*/ 95 w 446"/>
                <a:gd name="T13" fmla="*/ 446 h 446"/>
                <a:gd name="T14" fmla="*/ 223 w 446"/>
                <a:gd name="T15" fmla="*/ 318 h 446"/>
                <a:gd name="T16" fmla="*/ 352 w 446"/>
                <a:gd name="T17" fmla="*/ 446 h 446"/>
                <a:gd name="T18" fmla="*/ 446 w 446"/>
                <a:gd name="T19" fmla="*/ 351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8"/>
                  </a:lnTo>
                  <a:lnTo>
                    <a:pt x="95" y="0"/>
                  </a:lnTo>
                  <a:lnTo>
                    <a:pt x="0" y="95"/>
                  </a:lnTo>
                  <a:lnTo>
                    <a:pt x="129" y="223"/>
                  </a:lnTo>
                  <a:lnTo>
                    <a:pt x="0" y="351"/>
                  </a:lnTo>
                  <a:lnTo>
                    <a:pt x="95" y="446"/>
                  </a:lnTo>
                  <a:lnTo>
                    <a:pt x="223" y="318"/>
                  </a:lnTo>
                  <a:lnTo>
                    <a:pt x="352" y="446"/>
                  </a:lnTo>
                  <a:lnTo>
                    <a:pt x="446" y="351"/>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28" name="Group 27"/>
          <p:cNvGrpSpPr/>
          <p:nvPr/>
        </p:nvGrpSpPr>
        <p:grpSpPr>
          <a:xfrm flipV="1">
            <a:off x="9364169" y="-221495"/>
            <a:ext cx="3268829" cy="3151281"/>
            <a:chOff x="6962775" y="1303338"/>
            <a:chExt cx="1147762" cy="1106488"/>
          </a:xfrm>
          <a:gradFill>
            <a:gsLst>
              <a:gs pos="0">
                <a:schemeClr val="accent1"/>
              </a:gs>
              <a:gs pos="100000">
                <a:schemeClr val="accent5"/>
              </a:gs>
            </a:gsLst>
            <a:lin ang="0" scaled="0"/>
          </a:gradFill>
        </p:grpSpPr>
        <p:sp>
          <p:nvSpPr>
            <p:cNvPr id="17" name="Freeform 9"/>
            <p:cNvSpPr>
              <a:spLocks/>
            </p:cNvSpPr>
            <p:nvPr/>
          </p:nvSpPr>
          <p:spPr bwMode="auto">
            <a:xfrm>
              <a:off x="7150100" y="1406526"/>
              <a:ext cx="773112" cy="46038"/>
            </a:xfrm>
            <a:custGeom>
              <a:avLst/>
              <a:gdLst>
                <a:gd name="T0" fmla="*/ 2171 w 2171"/>
                <a:gd name="T1" fmla="*/ 129 h 129"/>
                <a:gd name="T2" fmla="*/ 0 w 2171"/>
                <a:gd name="T3" fmla="*/ 129 h 129"/>
                <a:gd name="T4" fmla="*/ 1 w 2171"/>
                <a:gd name="T5" fmla="*/ 128 h 129"/>
                <a:gd name="T6" fmla="*/ 1 w 2171"/>
                <a:gd name="T7" fmla="*/ 128 h 129"/>
                <a:gd name="T8" fmla="*/ 30 w 2171"/>
                <a:gd name="T9" fmla="*/ 103 h 129"/>
                <a:gd name="T10" fmla="*/ 31 w 2171"/>
                <a:gd name="T11" fmla="*/ 102 h 129"/>
                <a:gd name="T12" fmla="*/ 59 w 2171"/>
                <a:gd name="T13" fmla="*/ 78 h 129"/>
                <a:gd name="T14" fmla="*/ 61 w 2171"/>
                <a:gd name="T15" fmla="*/ 76 h 129"/>
                <a:gd name="T16" fmla="*/ 89 w 2171"/>
                <a:gd name="T17" fmla="*/ 54 h 129"/>
                <a:gd name="T18" fmla="*/ 91 w 2171"/>
                <a:gd name="T19" fmla="*/ 52 h 129"/>
                <a:gd name="T20" fmla="*/ 120 w 2171"/>
                <a:gd name="T21" fmla="*/ 30 h 129"/>
                <a:gd name="T22" fmla="*/ 121 w 2171"/>
                <a:gd name="T23" fmla="*/ 29 h 129"/>
                <a:gd name="T24" fmla="*/ 151 w 2171"/>
                <a:gd name="T25" fmla="*/ 7 h 129"/>
                <a:gd name="T26" fmla="*/ 153 w 2171"/>
                <a:gd name="T27" fmla="*/ 6 h 129"/>
                <a:gd name="T28" fmla="*/ 161 w 2171"/>
                <a:gd name="T29" fmla="*/ 0 h 129"/>
                <a:gd name="T30" fmla="*/ 2009 w 2171"/>
                <a:gd name="T31" fmla="*/ 0 h 129"/>
                <a:gd name="T32" fmla="*/ 2017 w 2171"/>
                <a:gd name="T33" fmla="*/ 5 h 129"/>
                <a:gd name="T34" fmla="*/ 2021 w 2171"/>
                <a:gd name="T35" fmla="*/ 8 h 129"/>
                <a:gd name="T36" fmla="*/ 2046 w 2171"/>
                <a:gd name="T37" fmla="*/ 27 h 129"/>
                <a:gd name="T38" fmla="*/ 2053 w 2171"/>
                <a:gd name="T39" fmla="*/ 32 h 129"/>
                <a:gd name="T40" fmla="*/ 2076 w 2171"/>
                <a:gd name="T41" fmla="*/ 49 h 129"/>
                <a:gd name="T42" fmla="*/ 2086 w 2171"/>
                <a:gd name="T43" fmla="*/ 57 h 129"/>
                <a:gd name="T44" fmla="*/ 2105 w 2171"/>
                <a:gd name="T45" fmla="*/ 72 h 129"/>
                <a:gd name="T46" fmla="*/ 2118 w 2171"/>
                <a:gd name="T47" fmla="*/ 83 h 129"/>
                <a:gd name="T48" fmla="*/ 2133 w 2171"/>
                <a:gd name="T49" fmla="*/ 96 h 129"/>
                <a:gd name="T50" fmla="*/ 2149 w 2171"/>
                <a:gd name="T51" fmla="*/ 110 h 129"/>
                <a:gd name="T52" fmla="*/ 2159 w 2171"/>
                <a:gd name="T53" fmla="*/ 118 h 129"/>
                <a:gd name="T54" fmla="*/ 2171 w 2171"/>
                <a:gd name="T5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71" h="129">
                  <a:moveTo>
                    <a:pt x="2171" y="129"/>
                  </a:moveTo>
                  <a:lnTo>
                    <a:pt x="0" y="129"/>
                  </a:lnTo>
                  <a:lnTo>
                    <a:pt x="1" y="128"/>
                  </a:lnTo>
                  <a:lnTo>
                    <a:pt x="1" y="128"/>
                  </a:lnTo>
                  <a:cubicBezTo>
                    <a:pt x="11" y="119"/>
                    <a:pt x="20" y="111"/>
                    <a:pt x="30" y="103"/>
                  </a:cubicBezTo>
                  <a:lnTo>
                    <a:pt x="31" y="102"/>
                  </a:lnTo>
                  <a:cubicBezTo>
                    <a:pt x="40" y="94"/>
                    <a:pt x="49" y="86"/>
                    <a:pt x="59" y="78"/>
                  </a:cubicBezTo>
                  <a:lnTo>
                    <a:pt x="61" y="76"/>
                  </a:lnTo>
                  <a:cubicBezTo>
                    <a:pt x="70" y="69"/>
                    <a:pt x="79" y="61"/>
                    <a:pt x="89" y="54"/>
                  </a:cubicBezTo>
                  <a:lnTo>
                    <a:pt x="91" y="52"/>
                  </a:lnTo>
                  <a:cubicBezTo>
                    <a:pt x="101" y="45"/>
                    <a:pt x="110" y="37"/>
                    <a:pt x="120" y="30"/>
                  </a:cubicBezTo>
                  <a:lnTo>
                    <a:pt x="121" y="29"/>
                  </a:lnTo>
                  <a:cubicBezTo>
                    <a:pt x="131" y="22"/>
                    <a:pt x="141" y="14"/>
                    <a:pt x="151" y="7"/>
                  </a:cubicBezTo>
                  <a:lnTo>
                    <a:pt x="153" y="6"/>
                  </a:lnTo>
                  <a:cubicBezTo>
                    <a:pt x="156" y="4"/>
                    <a:pt x="158" y="2"/>
                    <a:pt x="161" y="0"/>
                  </a:cubicBezTo>
                  <a:lnTo>
                    <a:pt x="2009" y="0"/>
                  </a:lnTo>
                  <a:cubicBezTo>
                    <a:pt x="2012" y="2"/>
                    <a:pt x="2014" y="4"/>
                    <a:pt x="2017" y="5"/>
                  </a:cubicBezTo>
                  <a:lnTo>
                    <a:pt x="2021" y="8"/>
                  </a:lnTo>
                  <a:cubicBezTo>
                    <a:pt x="2029" y="14"/>
                    <a:pt x="2038" y="21"/>
                    <a:pt x="2046" y="27"/>
                  </a:cubicBezTo>
                  <a:lnTo>
                    <a:pt x="2053" y="32"/>
                  </a:lnTo>
                  <a:cubicBezTo>
                    <a:pt x="2061" y="38"/>
                    <a:pt x="2068" y="43"/>
                    <a:pt x="2076" y="49"/>
                  </a:cubicBezTo>
                  <a:lnTo>
                    <a:pt x="2086" y="57"/>
                  </a:lnTo>
                  <a:cubicBezTo>
                    <a:pt x="2092" y="62"/>
                    <a:pt x="2098" y="67"/>
                    <a:pt x="2105" y="72"/>
                  </a:cubicBezTo>
                  <a:cubicBezTo>
                    <a:pt x="2109" y="76"/>
                    <a:pt x="2113" y="80"/>
                    <a:pt x="2118" y="83"/>
                  </a:cubicBezTo>
                  <a:cubicBezTo>
                    <a:pt x="2123" y="87"/>
                    <a:pt x="2128" y="92"/>
                    <a:pt x="2133" y="96"/>
                  </a:cubicBezTo>
                  <a:cubicBezTo>
                    <a:pt x="2139" y="101"/>
                    <a:pt x="2144" y="106"/>
                    <a:pt x="2149" y="110"/>
                  </a:cubicBezTo>
                  <a:lnTo>
                    <a:pt x="2159" y="118"/>
                  </a:lnTo>
                  <a:cubicBezTo>
                    <a:pt x="2163" y="122"/>
                    <a:pt x="2167" y="126"/>
                    <a:pt x="2171"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8" name="Freeform 10"/>
            <p:cNvSpPr>
              <a:spLocks/>
            </p:cNvSpPr>
            <p:nvPr/>
          </p:nvSpPr>
          <p:spPr bwMode="auto">
            <a:xfrm>
              <a:off x="7315200" y="1303338"/>
              <a:ext cx="442912" cy="44450"/>
            </a:xfrm>
            <a:custGeom>
              <a:avLst/>
              <a:gdLst>
                <a:gd name="T0" fmla="*/ 1242 w 1242"/>
                <a:gd name="T1" fmla="*/ 124 h 124"/>
                <a:gd name="T2" fmla="*/ 0 w 1242"/>
                <a:gd name="T3" fmla="*/ 124 h 124"/>
                <a:gd name="T4" fmla="*/ 29 w 1242"/>
                <a:gd name="T5" fmla="*/ 112 h 124"/>
                <a:gd name="T6" fmla="*/ 31 w 1242"/>
                <a:gd name="T7" fmla="*/ 111 h 124"/>
                <a:gd name="T8" fmla="*/ 65 w 1242"/>
                <a:gd name="T9" fmla="*/ 99 h 124"/>
                <a:gd name="T10" fmla="*/ 69 w 1242"/>
                <a:gd name="T11" fmla="*/ 97 h 124"/>
                <a:gd name="T12" fmla="*/ 103 w 1242"/>
                <a:gd name="T13" fmla="*/ 85 h 124"/>
                <a:gd name="T14" fmla="*/ 106 w 1242"/>
                <a:gd name="T15" fmla="*/ 84 h 124"/>
                <a:gd name="T16" fmla="*/ 140 w 1242"/>
                <a:gd name="T17" fmla="*/ 73 h 124"/>
                <a:gd name="T18" fmla="*/ 144 w 1242"/>
                <a:gd name="T19" fmla="*/ 72 h 124"/>
                <a:gd name="T20" fmla="*/ 178 w 1242"/>
                <a:gd name="T21" fmla="*/ 62 h 124"/>
                <a:gd name="T22" fmla="*/ 182 w 1242"/>
                <a:gd name="T23" fmla="*/ 61 h 124"/>
                <a:gd name="T24" fmla="*/ 217 w 1242"/>
                <a:gd name="T25" fmla="*/ 51 h 124"/>
                <a:gd name="T26" fmla="*/ 220 w 1242"/>
                <a:gd name="T27" fmla="*/ 51 h 124"/>
                <a:gd name="T28" fmla="*/ 256 w 1242"/>
                <a:gd name="T29" fmla="*/ 42 h 124"/>
                <a:gd name="T30" fmla="*/ 258 w 1242"/>
                <a:gd name="T31" fmla="*/ 41 h 124"/>
                <a:gd name="T32" fmla="*/ 295 w 1242"/>
                <a:gd name="T33" fmla="*/ 33 h 124"/>
                <a:gd name="T34" fmla="*/ 297 w 1242"/>
                <a:gd name="T35" fmla="*/ 33 h 124"/>
                <a:gd name="T36" fmla="*/ 334 w 1242"/>
                <a:gd name="T37" fmla="*/ 26 h 124"/>
                <a:gd name="T38" fmla="*/ 337 w 1242"/>
                <a:gd name="T39" fmla="*/ 25 h 124"/>
                <a:gd name="T40" fmla="*/ 374 w 1242"/>
                <a:gd name="T41" fmla="*/ 19 h 124"/>
                <a:gd name="T42" fmla="*/ 377 w 1242"/>
                <a:gd name="T43" fmla="*/ 19 h 124"/>
                <a:gd name="T44" fmla="*/ 415 w 1242"/>
                <a:gd name="T45" fmla="*/ 13 h 124"/>
                <a:gd name="T46" fmla="*/ 416 w 1242"/>
                <a:gd name="T47" fmla="*/ 13 h 124"/>
                <a:gd name="T48" fmla="*/ 455 w 1242"/>
                <a:gd name="T49" fmla="*/ 9 h 124"/>
                <a:gd name="T50" fmla="*/ 457 w 1242"/>
                <a:gd name="T51" fmla="*/ 8 h 124"/>
                <a:gd name="T52" fmla="*/ 497 w 1242"/>
                <a:gd name="T53" fmla="*/ 5 h 124"/>
                <a:gd name="T54" fmla="*/ 497 w 1242"/>
                <a:gd name="T55" fmla="*/ 5 h 124"/>
                <a:gd name="T56" fmla="*/ 538 w 1242"/>
                <a:gd name="T57" fmla="*/ 2 h 124"/>
                <a:gd name="T58" fmla="*/ 538 w 1242"/>
                <a:gd name="T59" fmla="*/ 2 h 124"/>
                <a:gd name="T60" fmla="*/ 621 w 1242"/>
                <a:gd name="T61" fmla="*/ 0 h 124"/>
                <a:gd name="T62" fmla="*/ 704 w 1242"/>
                <a:gd name="T63" fmla="*/ 2 h 124"/>
                <a:gd name="T64" fmla="*/ 704 w 1242"/>
                <a:gd name="T65" fmla="*/ 2 h 124"/>
                <a:gd name="T66" fmla="*/ 745 w 1242"/>
                <a:gd name="T67" fmla="*/ 5 h 124"/>
                <a:gd name="T68" fmla="*/ 745 w 1242"/>
                <a:gd name="T69" fmla="*/ 5 h 124"/>
                <a:gd name="T70" fmla="*/ 786 w 1242"/>
                <a:gd name="T71" fmla="*/ 8 h 124"/>
                <a:gd name="T72" fmla="*/ 786 w 1242"/>
                <a:gd name="T73" fmla="*/ 8 h 124"/>
                <a:gd name="T74" fmla="*/ 826 w 1242"/>
                <a:gd name="T75" fmla="*/ 13 h 124"/>
                <a:gd name="T76" fmla="*/ 827 w 1242"/>
                <a:gd name="T77" fmla="*/ 13 h 124"/>
                <a:gd name="T78" fmla="*/ 865 w 1242"/>
                <a:gd name="T79" fmla="*/ 18 h 124"/>
                <a:gd name="T80" fmla="*/ 868 w 1242"/>
                <a:gd name="T81" fmla="*/ 19 h 124"/>
                <a:gd name="T82" fmla="*/ 906 w 1242"/>
                <a:gd name="T83" fmla="*/ 25 h 124"/>
                <a:gd name="T84" fmla="*/ 907 w 1242"/>
                <a:gd name="T85" fmla="*/ 25 h 124"/>
                <a:gd name="T86" fmla="*/ 945 w 1242"/>
                <a:gd name="T87" fmla="*/ 33 h 124"/>
                <a:gd name="T88" fmla="*/ 948 w 1242"/>
                <a:gd name="T89" fmla="*/ 33 h 124"/>
                <a:gd name="T90" fmla="*/ 984 w 1242"/>
                <a:gd name="T91" fmla="*/ 41 h 124"/>
                <a:gd name="T92" fmla="*/ 987 w 1242"/>
                <a:gd name="T93" fmla="*/ 42 h 124"/>
                <a:gd name="T94" fmla="*/ 1022 w 1242"/>
                <a:gd name="T95" fmla="*/ 50 h 124"/>
                <a:gd name="T96" fmla="*/ 1026 w 1242"/>
                <a:gd name="T97" fmla="*/ 51 h 124"/>
                <a:gd name="T98" fmla="*/ 1060 w 1242"/>
                <a:gd name="T99" fmla="*/ 61 h 124"/>
                <a:gd name="T100" fmla="*/ 1065 w 1242"/>
                <a:gd name="T101" fmla="*/ 62 h 124"/>
                <a:gd name="T102" fmla="*/ 1098 w 1242"/>
                <a:gd name="T103" fmla="*/ 72 h 124"/>
                <a:gd name="T104" fmla="*/ 1103 w 1242"/>
                <a:gd name="T105" fmla="*/ 73 h 124"/>
                <a:gd name="T106" fmla="*/ 1136 w 1242"/>
                <a:gd name="T107" fmla="*/ 84 h 124"/>
                <a:gd name="T108" fmla="*/ 1140 w 1242"/>
                <a:gd name="T109" fmla="*/ 86 h 124"/>
                <a:gd name="T110" fmla="*/ 1173 w 1242"/>
                <a:gd name="T111" fmla="*/ 97 h 124"/>
                <a:gd name="T112" fmla="*/ 1178 w 1242"/>
                <a:gd name="T113" fmla="*/ 99 h 124"/>
                <a:gd name="T114" fmla="*/ 1209 w 1242"/>
                <a:gd name="T115" fmla="*/ 111 h 124"/>
                <a:gd name="T116" fmla="*/ 1215 w 1242"/>
                <a:gd name="T117" fmla="*/ 113 h 124"/>
                <a:gd name="T118" fmla="*/ 1242 w 1242"/>
                <a:gd name="T1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2" h="124">
                  <a:moveTo>
                    <a:pt x="1242" y="124"/>
                  </a:moveTo>
                  <a:lnTo>
                    <a:pt x="0" y="124"/>
                  </a:lnTo>
                  <a:cubicBezTo>
                    <a:pt x="10" y="120"/>
                    <a:pt x="19" y="116"/>
                    <a:pt x="29" y="112"/>
                  </a:cubicBezTo>
                  <a:lnTo>
                    <a:pt x="31" y="111"/>
                  </a:lnTo>
                  <a:cubicBezTo>
                    <a:pt x="43" y="107"/>
                    <a:pt x="54" y="103"/>
                    <a:pt x="65" y="99"/>
                  </a:cubicBezTo>
                  <a:lnTo>
                    <a:pt x="69" y="97"/>
                  </a:lnTo>
                  <a:cubicBezTo>
                    <a:pt x="80" y="93"/>
                    <a:pt x="91" y="89"/>
                    <a:pt x="103" y="85"/>
                  </a:cubicBezTo>
                  <a:lnTo>
                    <a:pt x="106" y="84"/>
                  </a:lnTo>
                  <a:cubicBezTo>
                    <a:pt x="117" y="80"/>
                    <a:pt x="129" y="77"/>
                    <a:pt x="140" y="73"/>
                  </a:cubicBezTo>
                  <a:lnTo>
                    <a:pt x="144" y="72"/>
                  </a:lnTo>
                  <a:cubicBezTo>
                    <a:pt x="155" y="68"/>
                    <a:pt x="166" y="65"/>
                    <a:pt x="178" y="62"/>
                  </a:cubicBezTo>
                  <a:lnTo>
                    <a:pt x="182" y="61"/>
                  </a:lnTo>
                  <a:cubicBezTo>
                    <a:pt x="193" y="57"/>
                    <a:pt x="205" y="54"/>
                    <a:pt x="217" y="51"/>
                  </a:cubicBezTo>
                  <a:lnTo>
                    <a:pt x="220" y="51"/>
                  </a:lnTo>
                  <a:cubicBezTo>
                    <a:pt x="232" y="47"/>
                    <a:pt x="244" y="45"/>
                    <a:pt x="256" y="42"/>
                  </a:cubicBezTo>
                  <a:lnTo>
                    <a:pt x="258" y="41"/>
                  </a:lnTo>
                  <a:cubicBezTo>
                    <a:pt x="270" y="38"/>
                    <a:pt x="283" y="36"/>
                    <a:pt x="295" y="33"/>
                  </a:cubicBezTo>
                  <a:lnTo>
                    <a:pt x="297" y="33"/>
                  </a:lnTo>
                  <a:cubicBezTo>
                    <a:pt x="310" y="30"/>
                    <a:pt x="322" y="28"/>
                    <a:pt x="334" y="26"/>
                  </a:cubicBezTo>
                  <a:lnTo>
                    <a:pt x="337" y="25"/>
                  </a:lnTo>
                  <a:cubicBezTo>
                    <a:pt x="349" y="23"/>
                    <a:pt x="362" y="21"/>
                    <a:pt x="374" y="19"/>
                  </a:cubicBezTo>
                  <a:lnTo>
                    <a:pt x="377" y="19"/>
                  </a:lnTo>
                  <a:cubicBezTo>
                    <a:pt x="389" y="17"/>
                    <a:pt x="402" y="15"/>
                    <a:pt x="415" y="13"/>
                  </a:cubicBezTo>
                  <a:lnTo>
                    <a:pt x="416" y="13"/>
                  </a:lnTo>
                  <a:cubicBezTo>
                    <a:pt x="429" y="11"/>
                    <a:pt x="442" y="10"/>
                    <a:pt x="455" y="9"/>
                  </a:cubicBezTo>
                  <a:lnTo>
                    <a:pt x="457" y="8"/>
                  </a:lnTo>
                  <a:cubicBezTo>
                    <a:pt x="470" y="7"/>
                    <a:pt x="484" y="6"/>
                    <a:pt x="497" y="5"/>
                  </a:cubicBezTo>
                  <a:lnTo>
                    <a:pt x="497" y="5"/>
                  </a:lnTo>
                  <a:cubicBezTo>
                    <a:pt x="511" y="4"/>
                    <a:pt x="524" y="3"/>
                    <a:pt x="538" y="2"/>
                  </a:cubicBezTo>
                  <a:lnTo>
                    <a:pt x="538" y="2"/>
                  </a:lnTo>
                  <a:cubicBezTo>
                    <a:pt x="566" y="1"/>
                    <a:pt x="593" y="0"/>
                    <a:pt x="621" y="0"/>
                  </a:cubicBezTo>
                  <a:cubicBezTo>
                    <a:pt x="649" y="0"/>
                    <a:pt x="677" y="1"/>
                    <a:pt x="704" y="2"/>
                  </a:cubicBezTo>
                  <a:lnTo>
                    <a:pt x="704" y="2"/>
                  </a:lnTo>
                  <a:cubicBezTo>
                    <a:pt x="718" y="3"/>
                    <a:pt x="731" y="4"/>
                    <a:pt x="745" y="5"/>
                  </a:cubicBezTo>
                  <a:lnTo>
                    <a:pt x="745" y="5"/>
                  </a:lnTo>
                  <a:cubicBezTo>
                    <a:pt x="759" y="6"/>
                    <a:pt x="772" y="7"/>
                    <a:pt x="786" y="8"/>
                  </a:cubicBezTo>
                  <a:lnTo>
                    <a:pt x="786" y="8"/>
                  </a:lnTo>
                  <a:cubicBezTo>
                    <a:pt x="800" y="10"/>
                    <a:pt x="813" y="11"/>
                    <a:pt x="826" y="13"/>
                  </a:cubicBezTo>
                  <a:lnTo>
                    <a:pt x="827" y="13"/>
                  </a:lnTo>
                  <a:cubicBezTo>
                    <a:pt x="840" y="15"/>
                    <a:pt x="853" y="17"/>
                    <a:pt x="865" y="18"/>
                  </a:cubicBezTo>
                  <a:lnTo>
                    <a:pt x="868" y="19"/>
                  </a:lnTo>
                  <a:cubicBezTo>
                    <a:pt x="881" y="21"/>
                    <a:pt x="893" y="23"/>
                    <a:pt x="906" y="25"/>
                  </a:cubicBezTo>
                  <a:lnTo>
                    <a:pt x="907" y="25"/>
                  </a:lnTo>
                  <a:cubicBezTo>
                    <a:pt x="920" y="28"/>
                    <a:pt x="932" y="30"/>
                    <a:pt x="945" y="33"/>
                  </a:cubicBezTo>
                  <a:lnTo>
                    <a:pt x="948" y="33"/>
                  </a:lnTo>
                  <a:cubicBezTo>
                    <a:pt x="960" y="36"/>
                    <a:pt x="972" y="38"/>
                    <a:pt x="984" y="41"/>
                  </a:cubicBezTo>
                  <a:lnTo>
                    <a:pt x="987" y="42"/>
                  </a:lnTo>
                  <a:cubicBezTo>
                    <a:pt x="999" y="45"/>
                    <a:pt x="1011" y="47"/>
                    <a:pt x="1022" y="50"/>
                  </a:cubicBezTo>
                  <a:lnTo>
                    <a:pt x="1026" y="51"/>
                  </a:lnTo>
                  <a:cubicBezTo>
                    <a:pt x="1037" y="54"/>
                    <a:pt x="1049" y="57"/>
                    <a:pt x="1060" y="61"/>
                  </a:cubicBezTo>
                  <a:lnTo>
                    <a:pt x="1065" y="62"/>
                  </a:lnTo>
                  <a:cubicBezTo>
                    <a:pt x="1076" y="65"/>
                    <a:pt x="1087" y="68"/>
                    <a:pt x="1098" y="72"/>
                  </a:cubicBezTo>
                  <a:lnTo>
                    <a:pt x="1103" y="73"/>
                  </a:lnTo>
                  <a:cubicBezTo>
                    <a:pt x="1114" y="77"/>
                    <a:pt x="1125" y="80"/>
                    <a:pt x="1136" y="84"/>
                  </a:cubicBezTo>
                  <a:lnTo>
                    <a:pt x="1140" y="86"/>
                  </a:lnTo>
                  <a:cubicBezTo>
                    <a:pt x="1151" y="89"/>
                    <a:pt x="1162" y="93"/>
                    <a:pt x="1173" y="97"/>
                  </a:cubicBezTo>
                  <a:lnTo>
                    <a:pt x="1178" y="99"/>
                  </a:lnTo>
                  <a:cubicBezTo>
                    <a:pt x="1188" y="103"/>
                    <a:pt x="1199" y="107"/>
                    <a:pt x="1209" y="111"/>
                  </a:cubicBezTo>
                  <a:lnTo>
                    <a:pt x="1215" y="113"/>
                  </a:lnTo>
                  <a:cubicBezTo>
                    <a:pt x="1224" y="117"/>
                    <a:pt x="1233" y="120"/>
                    <a:pt x="1242"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9" name="Freeform 11"/>
            <p:cNvSpPr>
              <a:spLocks/>
            </p:cNvSpPr>
            <p:nvPr/>
          </p:nvSpPr>
          <p:spPr bwMode="auto">
            <a:xfrm>
              <a:off x="7058025" y="1512888"/>
              <a:ext cx="955675" cy="46038"/>
            </a:xfrm>
            <a:custGeom>
              <a:avLst/>
              <a:gdLst>
                <a:gd name="T0" fmla="*/ 2682 w 2682"/>
                <a:gd name="T1" fmla="*/ 129 h 129"/>
                <a:gd name="T2" fmla="*/ 0 w 2682"/>
                <a:gd name="T3" fmla="*/ 129 h 129"/>
                <a:gd name="T4" fmla="*/ 2 w 2682"/>
                <a:gd name="T5" fmla="*/ 126 h 129"/>
                <a:gd name="T6" fmla="*/ 6 w 2682"/>
                <a:gd name="T7" fmla="*/ 120 h 129"/>
                <a:gd name="T8" fmla="*/ 25 w 2682"/>
                <a:gd name="T9" fmla="*/ 93 h 129"/>
                <a:gd name="T10" fmla="*/ 28 w 2682"/>
                <a:gd name="T11" fmla="*/ 89 h 129"/>
                <a:gd name="T12" fmla="*/ 48 w 2682"/>
                <a:gd name="T13" fmla="*/ 61 h 129"/>
                <a:gd name="T14" fmla="*/ 50 w 2682"/>
                <a:gd name="T15" fmla="*/ 58 h 129"/>
                <a:gd name="T16" fmla="*/ 71 w 2682"/>
                <a:gd name="T17" fmla="*/ 31 h 129"/>
                <a:gd name="T18" fmla="*/ 74 w 2682"/>
                <a:gd name="T19" fmla="*/ 28 h 129"/>
                <a:gd name="T20" fmla="*/ 96 w 2682"/>
                <a:gd name="T21" fmla="*/ 0 h 129"/>
                <a:gd name="T22" fmla="*/ 2586 w 2682"/>
                <a:gd name="T23" fmla="*/ 0 h 129"/>
                <a:gd name="T24" fmla="*/ 2616 w 2682"/>
                <a:gd name="T25" fmla="*/ 37 h 129"/>
                <a:gd name="T26" fmla="*/ 2629 w 2682"/>
                <a:gd name="T27" fmla="*/ 54 h 129"/>
                <a:gd name="T28" fmla="*/ 2636 w 2682"/>
                <a:gd name="T29" fmla="*/ 63 h 129"/>
                <a:gd name="T30" fmla="*/ 2654 w 2682"/>
                <a:gd name="T31" fmla="*/ 89 h 129"/>
                <a:gd name="T32" fmla="*/ 2657 w 2682"/>
                <a:gd name="T33" fmla="*/ 93 h 129"/>
                <a:gd name="T34" fmla="*/ 2682 w 2682"/>
                <a:gd name="T3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82" h="129">
                  <a:moveTo>
                    <a:pt x="2682" y="129"/>
                  </a:moveTo>
                  <a:lnTo>
                    <a:pt x="0" y="129"/>
                  </a:lnTo>
                  <a:lnTo>
                    <a:pt x="2" y="126"/>
                  </a:lnTo>
                  <a:lnTo>
                    <a:pt x="6" y="120"/>
                  </a:lnTo>
                  <a:cubicBezTo>
                    <a:pt x="13" y="111"/>
                    <a:pt x="19" y="102"/>
                    <a:pt x="25" y="93"/>
                  </a:cubicBezTo>
                  <a:lnTo>
                    <a:pt x="28" y="89"/>
                  </a:lnTo>
                  <a:cubicBezTo>
                    <a:pt x="35" y="80"/>
                    <a:pt x="41" y="70"/>
                    <a:pt x="48" y="61"/>
                  </a:cubicBezTo>
                  <a:lnTo>
                    <a:pt x="50" y="58"/>
                  </a:lnTo>
                  <a:cubicBezTo>
                    <a:pt x="57" y="49"/>
                    <a:pt x="64" y="40"/>
                    <a:pt x="71" y="31"/>
                  </a:cubicBezTo>
                  <a:lnTo>
                    <a:pt x="74" y="28"/>
                  </a:lnTo>
                  <a:cubicBezTo>
                    <a:pt x="81" y="18"/>
                    <a:pt x="89" y="9"/>
                    <a:pt x="96" y="0"/>
                  </a:cubicBezTo>
                  <a:lnTo>
                    <a:pt x="2586" y="0"/>
                  </a:lnTo>
                  <a:cubicBezTo>
                    <a:pt x="2596" y="12"/>
                    <a:pt x="2606" y="24"/>
                    <a:pt x="2616" y="37"/>
                  </a:cubicBezTo>
                  <a:cubicBezTo>
                    <a:pt x="2620" y="43"/>
                    <a:pt x="2624" y="48"/>
                    <a:pt x="2629" y="54"/>
                  </a:cubicBezTo>
                  <a:lnTo>
                    <a:pt x="2636" y="63"/>
                  </a:lnTo>
                  <a:cubicBezTo>
                    <a:pt x="2642" y="72"/>
                    <a:pt x="2648" y="80"/>
                    <a:pt x="2654" y="89"/>
                  </a:cubicBezTo>
                  <a:lnTo>
                    <a:pt x="2657" y="93"/>
                  </a:lnTo>
                  <a:cubicBezTo>
                    <a:pt x="2666" y="105"/>
                    <a:pt x="2674" y="117"/>
                    <a:pt x="2682"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0" name="Freeform 12"/>
            <p:cNvSpPr>
              <a:spLocks/>
            </p:cNvSpPr>
            <p:nvPr/>
          </p:nvSpPr>
          <p:spPr bwMode="auto">
            <a:xfrm>
              <a:off x="7002462" y="1619251"/>
              <a:ext cx="1066800" cy="46038"/>
            </a:xfrm>
            <a:custGeom>
              <a:avLst/>
              <a:gdLst>
                <a:gd name="T0" fmla="*/ 2994 w 2994"/>
                <a:gd name="T1" fmla="*/ 129 h 129"/>
                <a:gd name="T2" fmla="*/ 0 w 2994"/>
                <a:gd name="T3" fmla="*/ 129 h 129"/>
                <a:gd name="T4" fmla="*/ 11 w 2994"/>
                <a:gd name="T5" fmla="*/ 103 h 129"/>
                <a:gd name="T6" fmla="*/ 13 w 2994"/>
                <a:gd name="T7" fmla="*/ 99 h 129"/>
                <a:gd name="T8" fmla="*/ 26 w 2994"/>
                <a:gd name="T9" fmla="*/ 67 h 129"/>
                <a:gd name="T10" fmla="*/ 28 w 2994"/>
                <a:gd name="T11" fmla="*/ 62 h 129"/>
                <a:gd name="T12" fmla="*/ 43 w 2994"/>
                <a:gd name="T13" fmla="*/ 30 h 129"/>
                <a:gd name="T14" fmla="*/ 45 w 2994"/>
                <a:gd name="T15" fmla="*/ 28 h 129"/>
                <a:gd name="T16" fmla="*/ 59 w 2994"/>
                <a:gd name="T17" fmla="*/ 0 h 129"/>
                <a:gd name="T18" fmla="*/ 2936 w 2994"/>
                <a:gd name="T19" fmla="*/ 0 h 129"/>
                <a:gd name="T20" fmla="*/ 2974 w 2994"/>
                <a:gd name="T21" fmla="*/ 82 h 129"/>
                <a:gd name="T22" fmla="*/ 2975 w 2994"/>
                <a:gd name="T23" fmla="*/ 84 h 129"/>
                <a:gd name="T24" fmla="*/ 2976 w 2994"/>
                <a:gd name="T25" fmla="*/ 86 h 129"/>
                <a:gd name="T26" fmla="*/ 2977 w 2994"/>
                <a:gd name="T27" fmla="*/ 88 h 129"/>
                <a:gd name="T28" fmla="*/ 2986 w 2994"/>
                <a:gd name="T29" fmla="*/ 110 h 129"/>
                <a:gd name="T30" fmla="*/ 2993 w 2994"/>
                <a:gd name="T31" fmla="*/ 127 h 129"/>
                <a:gd name="T32" fmla="*/ 2994 w 2994"/>
                <a:gd name="T3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4" h="129">
                  <a:moveTo>
                    <a:pt x="2994" y="129"/>
                  </a:moveTo>
                  <a:lnTo>
                    <a:pt x="0" y="129"/>
                  </a:lnTo>
                  <a:cubicBezTo>
                    <a:pt x="4" y="121"/>
                    <a:pt x="7" y="112"/>
                    <a:pt x="11" y="103"/>
                  </a:cubicBezTo>
                  <a:lnTo>
                    <a:pt x="13" y="99"/>
                  </a:lnTo>
                  <a:cubicBezTo>
                    <a:pt x="17" y="88"/>
                    <a:pt x="22" y="77"/>
                    <a:pt x="26" y="67"/>
                  </a:cubicBezTo>
                  <a:lnTo>
                    <a:pt x="28" y="62"/>
                  </a:lnTo>
                  <a:cubicBezTo>
                    <a:pt x="33" y="52"/>
                    <a:pt x="38" y="41"/>
                    <a:pt x="43" y="30"/>
                  </a:cubicBezTo>
                  <a:lnTo>
                    <a:pt x="45" y="28"/>
                  </a:lnTo>
                  <a:cubicBezTo>
                    <a:pt x="49" y="19"/>
                    <a:pt x="54" y="9"/>
                    <a:pt x="59" y="0"/>
                  </a:cubicBezTo>
                  <a:lnTo>
                    <a:pt x="2936" y="0"/>
                  </a:lnTo>
                  <a:cubicBezTo>
                    <a:pt x="2949" y="27"/>
                    <a:pt x="2962" y="54"/>
                    <a:pt x="2974" y="82"/>
                  </a:cubicBezTo>
                  <a:lnTo>
                    <a:pt x="2975" y="84"/>
                  </a:lnTo>
                  <a:lnTo>
                    <a:pt x="2976" y="86"/>
                  </a:lnTo>
                  <a:lnTo>
                    <a:pt x="2977" y="88"/>
                  </a:lnTo>
                  <a:cubicBezTo>
                    <a:pt x="2980" y="95"/>
                    <a:pt x="2983" y="103"/>
                    <a:pt x="2986" y="110"/>
                  </a:cubicBezTo>
                  <a:cubicBezTo>
                    <a:pt x="2989" y="116"/>
                    <a:pt x="2991" y="121"/>
                    <a:pt x="2993" y="127"/>
                  </a:cubicBezTo>
                  <a:lnTo>
                    <a:pt x="2994"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1" name="Freeform 13"/>
            <p:cNvSpPr>
              <a:spLocks/>
            </p:cNvSpPr>
            <p:nvPr/>
          </p:nvSpPr>
          <p:spPr bwMode="auto">
            <a:xfrm>
              <a:off x="6972300" y="1725613"/>
              <a:ext cx="1128712" cy="46038"/>
            </a:xfrm>
            <a:custGeom>
              <a:avLst/>
              <a:gdLst>
                <a:gd name="T0" fmla="*/ 3168 w 3168"/>
                <a:gd name="T1" fmla="*/ 130 h 130"/>
                <a:gd name="T2" fmla="*/ 0 w 3168"/>
                <a:gd name="T3" fmla="*/ 130 h 130"/>
                <a:gd name="T4" fmla="*/ 5 w 3168"/>
                <a:gd name="T5" fmla="*/ 107 h 130"/>
                <a:gd name="T6" fmla="*/ 5 w 3168"/>
                <a:gd name="T7" fmla="*/ 107 h 130"/>
                <a:gd name="T8" fmla="*/ 5 w 3168"/>
                <a:gd name="T9" fmla="*/ 107 h 130"/>
                <a:gd name="T10" fmla="*/ 5 w 3168"/>
                <a:gd name="T11" fmla="*/ 107 h 130"/>
                <a:gd name="T12" fmla="*/ 13 w 3168"/>
                <a:gd name="T13" fmla="*/ 69 h 130"/>
                <a:gd name="T14" fmla="*/ 14 w 3168"/>
                <a:gd name="T15" fmla="*/ 67 h 130"/>
                <a:gd name="T16" fmla="*/ 23 w 3168"/>
                <a:gd name="T17" fmla="*/ 30 h 130"/>
                <a:gd name="T18" fmla="*/ 23 w 3168"/>
                <a:gd name="T19" fmla="*/ 29 h 130"/>
                <a:gd name="T20" fmla="*/ 23 w 3168"/>
                <a:gd name="T21" fmla="*/ 28 h 130"/>
                <a:gd name="T22" fmla="*/ 31 w 3168"/>
                <a:gd name="T23" fmla="*/ 0 h 130"/>
                <a:gd name="T24" fmla="*/ 3138 w 3168"/>
                <a:gd name="T25" fmla="*/ 0 h 130"/>
                <a:gd name="T26" fmla="*/ 3138 w 3168"/>
                <a:gd name="T27" fmla="*/ 2 h 130"/>
                <a:gd name="T28" fmla="*/ 3139 w 3168"/>
                <a:gd name="T29" fmla="*/ 4 h 130"/>
                <a:gd name="T30" fmla="*/ 3139 w 3168"/>
                <a:gd name="T31" fmla="*/ 6 h 130"/>
                <a:gd name="T32" fmla="*/ 3140 w 3168"/>
                <a:gd name="T33" fmla="*/ 8 h 130"/>
                <a:gd name="T34" fmla="*/ 3140 w 3168"/>
                <a:gd name="T35" fmla="*/ 10 h 130"/>
                <a:gd name="T36" fmla="*/ 3141 w 3168"/>
                <a:gd name="T37" fmla="*/ 12 h 130"/>
                <a:gd name="T38" fmla="*/ 3168 w 3168"/>
                <a:gd name="T3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68" h="130">
                  <a:moveTo>
                    <a:pt x="3168" y="130"/>
                  </a:moveTo>
                  <a:lnTo>
                    <a:pt x="0" y="130"/>
                  </a:lnTo>
                  <a:cubicBezTo>
                    <a:pt x="2" y="122"/>
                    <a:pt x="3" y="115"/>
                    <a:pt x="5" y="107"/>
                  </a:cubicBezTo>
                  <a:lnTo>
                    <a:pt x="5" y="107"/>
                  </a:lnTo>
                  <a:lnTo>
                    <a:pt x="5" y="107"/>
                  </a:lnTo>
                  <a:lnTo>
                    <a:pt x="5" y="107"/>
                  </a:lnTo>
                  <a:cubicBezTo>
                    <a:pt x="7" y="94"/>
                    <a:pt x="10" y="82"/>
                    <a:pt x="13" y="69"/>
                  </a:cubicBezTo>
                  <a:lnTo>
                    <a:pt x="14" y="67"/>
                  </a:lnTo>
                  <a:cubicBezTo>
                    <a:pt x="16" y="55"/>
                    <a:pt x="19" y="43"/>
                    <a:pt x="23" y="30"/>
                  </a:cubicBezTo>
                  <a:lnTo>
                    <a:pt x="23" y="29"/>
                  </a:lnTo>
                  <a:lnTo>
                    <a:pt x="23" y="28"/>
                  </a:lnTo>
                  <a:cubicBezTo>
                    <a:pt x="25" y="19"/>
                    <a:pt x="28" y="10"/>
                    <a:pt x="31" y="0"/>
                  </a:cubicBezTo>
                  <a:lnTo>
                    <a:pt x="3138" y="0"/>
                  </a:lnTo>
                  <a:lnTo>
                    <a:pt x="3138" y="2"/>
                  </a:lnTo>
                  <a:lnTo>
                    <a:pt x="3139" y="4"/>
                  </a:lnTo>
                  <a:lnTo>
                    <a:pt x="3139" y="6"/>
                  </a:lnTo>
                  <a:lnTo>
                    <a:pt x="3140" y="8"/>
                  </a:lnTo>
                  <a:lnTo>
                    <a:pt x="3140" y="10"/>
                  </a:lnTo>
                  <a:lnTo>
                    <a:pt x="3141" y="12"/>
                  </a:lnTo>
                  <a:cubicBezTo>
                    <a:pt x="3151" y="51"/>
                    <a:pt x="3160" y="90"/>
                    <a:pt x="3168"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2" name="Freeform 14"/>
            <p:cNvSpPr>
              <a:spLocks/>
            </p:cNvSpPr>
            <p:nvPr/>
          </p:nvSpPr>
          <p:spPr bwMode="auto">
            <a:xfrm>
              <a:off x="6962775" y="1831976"/>
              <a:ext cx="1147762" cy="46038"/>
            </a:xfrm>
            <a:custGeom>
              <a:avLst/>
              <a:gdLst>
                <a:gd name="T0" fmla="*/ 3224 w 3224"/>
                <a:gd name="T1" fmla="*/ 129 h 129"/>
                <a:gd name="T2" fmla="*/ 0 w 3224"/>
                <a:gd name="T3" fmla="*/ 129 h 129"/>
                <a:gd name="T4" fmla="*/ 1 w 3224"/>
                <a:gd name="T5" fmla="*/ 96 h 129"/>
                <a:gd name="T6" fmla="*/ 1 w 3224"/>
                <a:gd name="T7" fmla="*/ 91 h 129"/>
                <a:gd name="T8" fmla="*/ 2 w 3224"/>
                <a:gd name="T9" fmla="*/ 54 h 129"/>
                <a:gd name="T10" fmla="*/ 2 w 3224"/>
                <a:gd name="T11" fmla="*/ 50 h 129"/>
                <a:gd name="T12" fmla="*/ 5 w 3224"/>
                <a:gd name="T13" fmla="*/ 12 h 129"/>
                <a:gd name="T14" fmla="*/ 5 w 3224"/>
                <a:gd name="T15" fmla="*/ 10 h 129"/>
                <a:gd name="T16" fmla="*/ 6 w 3224"/>
                <a:gd name="T17" fmla="*/ 0 h 129"/>
                <a:gd name="T18" fmla="*/ 3219 w 3224"/>
                <a:gd name="T19" fmla="*/ 0 h 129"/>
                <a:gd name="T20" fmla="*/ 3219 w 3224"/>
                <a:gd name="T21" fmla="*/ 7 h 129"/>
                <a:gd name="T22" fmla="*/ 3220 w 3224"/>
                <a:gd name="T23" fmla="*/ 16 h 129"/>
                <a:gd name="T24" fmla="*/ 3222 w 3224"/>
                <a:gd name="T25" fmla="*/ 44 h 129"/>
                <a:gd name="T26" fmla="*/ 3222 w 3224"/>
                <a:gd name="T27" fmla="*/ 46 h 129"/>
                <a:gd name="T28" fmla="*/ 3222 w 3224"/>
                <a:gd name="T29" fmla="*/ 60 h 129"/>
                <a:gd name="T30" fmla="*/ 3223 w 3224"/>
                <a:gd name="T31" fmla="*/ 84 h 129"/>
                <a:gd name="T32" fmla="*/ 3223 w 3224"/>
                <a:gd name="T33" fmla="*/ 86 h 129"/>
                <a:gd name="T34" fmla="*/ 3223 w 3224"/>
                <a:gd name="T35" fmla="*/ 86 h 129"/>
                <a:gd name="T36" fmla="*/ 3224 w 3224"/>
                <a:gd name="T37" fmla="*/ 99 h 129"/>
                <a:gd name="T38" fmla="*/ 3224 w 3224"/>
                <a:gd name="T39" fmla="*/ 101 h 129"/>
                <a:gd name="T40" fmla="*/ 3224 w 3224"/>
                <a:gd name="T4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24" h="129">
                  <a:moveTo>
                    <a:pt x="3224" y="129"/>
                  </a:moveTo>
                  <a:lnTo>
                    <a:pt x="0" y="129"/>
                  </a:lnTo>
                  <a:cubicBezTo>
                    <a:pt x="0" y="118"/>
                    <a:pt x="0" y="107"/>
                    <a:pt x="1" y="96"/>
                  </a:cubicBezTo>
                  <a:lnTo>
                    <a:pt x="1" y="91"/>
                  </a:lnTo>
                  <a:cubicBezTo>
                    <a:pt x="1" y="79"/>
                    <a:pt x="1" y="66"/>
                    <a:pt x="2" y="54"/>
                  </a:cubicBezTo>
                  <a:lnTo>
                    <a:pt x="2" y="50"/>
                  </a:lnTo>
                  <a:cubicBezTo>
                    <a:pt x="3" y="37"/>
                    <a:pt x="4" y="25"/>
                    <a:pt x="5" y="12"/>
                  </a:cubicBezTo>
                  <a:lnTo>
                    <a:pt x="5" y="10"/>
                  </a:lnTo>
                  <a:cubicBezTo>
                    <a:pt x="5" y="7"/>
                    <a:pt x="5" y="3"/>
                    <a:pt x="6" y="0"/>
                  </a:cubicBezTo>
                  <a:lnTo>
                    <a:pt x="3219" y="0"/>
                  </a:lnTo>
                  <a:lnTo>
                    <a:pt x="3219" y="7"/>
                  </a:lnTo>
                  <a:lnTo>
                    <a:pt x="3220" y="16"/>
                  </a:lnTo>
                  <a:cubicBezTo>
                    <a:pt x="3221" y="25"/>
                    <a:pt x="3221" y="35"/>
                    <a:pt x="3222" y="44"/>
                  </a:cubicBezTo>
                  <a:lnTo>
                    <a:pt x="3222" y="46"/>
                  </a:lnTo>
                  <a:lnTo>
                    <a:pt x="3222" y="60"/>
                  </a:lnTo>
                  <a:cubicBezTo>
                    <a:pt x="3223" y="68"/>
                    <a:pt x="3223" y="76"/>
                    <a:pt x="3223" y="84"/>
                  </a:cubicBezTo>
                  <a:lnTo>
                    <a:pt x="3223" y="86"/>
                  </a:lnTo>
                  <a:lnTo>
                    <a:pt x="3223" y="86"/>
                  </a:lnTo>
                  <a:lnTo>
                    <a:pt x="3224" y="99"/>
                  </a:lnTo>
                  <a:lnTo>
                    <a:pt x="3224" y="101"/>
                  </a:lnTo>
                  <a:cubicBezTo>
                    <a:pt x="3224" y="110"/>
                    <a:pt x="3224" y="120"/>
                    <a:pt x="322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3" name="Freeform 15"/>
            <p:cNvSpPr>
              <a:spLocks/>
            </p:cNvSpPr>
            <p:nvPr/>
          </p:nvSpPr>
          <p:spPr bwMode="auto">
            <a:xfrm>
              <a:off x="6964362" y="1938338"/>
              <a:ext cx="1143000" cy="46038"/>
            </a:xfrm>
            <a:custGeom>
              <a:avLst/>
              <a:gdLst>
                <a:gd name="T0" fmla="*/ 3190 w 3208"/>
                <a:gd name="T1" fmla="*/ 130 h 130"/>
                <a:gd name="T2" fmla="*/ 18 w 3208"/>
                <a:gd name="T3" fmla="*/ 130 h 130"/>
                <a:gd name="T4" fmla="*/ 18 w 3208"/>
                <a:gd name="T5" fmla="*/ 127 h 130"/>
                <a:gd name="T6" fmla="*/ 17 w 3208"/>
                <a:gd name="T7" fmla="*/ 122 h 130"/>
                <a:gd name="T8" fmla="*/ 11 w 3208"/>
                <a:gd name="T9" fmla="*/ 88 h 130"/>
                <a:gd name="T10" fmla="*/ 10 w 3208"/>
                <a:gd name="T11" fmla="*/ 81 h 130"/>
                <a:gd name="T12" fmla="*/ 5 w 3208"/>
                <a:gd name="T13" fmla="*/ 48 h 130"/>
                <a:gd name="T14" fmla="*/ 5 w 3208"/>
                <a:gd name="T15" fmla="*/ 42 h 130"/>
                <a:gd name="T16" fmla="*/ 1 w 3208"/>
                <a:gd name="T17" fmla="*/ 6 h 130"/>
                <a:gd name="T18" fmla="*/ 0 w 3208"/>
                <a:gd name="T19" fmla="*/ 2 h 130"/>
                <a:gd name="T20" fmla="*/ 0 w 3208"/>
                <a:gd name="T21" fmla="*/ 0 h 130"/>
                <a:gd name="T22" fmla="*/ 3208 w 3208"/>
                <a:gd name="T23" fmla="*/ 0 h 130"/>
                <a:gd name="T24" fmla="*/ 3190 w 3208"/>
                <a:gd name="T25" fmla="*/ 128 h 130"/>
                <a:gd name="T26" fmla="*/ 3190 w 3208"/>
                <a:gd name="T2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8" h="130">
                  <a:moveTo>
                    <a:pt x="3190" y="130"/>
                  </a:moveTo>
                  <a:lnTo>
                    <a:pt x="18" y="130"/>
                  </a:lnTo>
                  <a:lnTo>
                    <a:pt x="18" y="127"/>
                  </a:lnTo>
                  <a:lnTo>
                    <a:pt x="17" y="122"/>
                  </a:lnTo>
                  <a:cubicBezTo>
                    <a:pt x="15" y="111"/>
                    <a:pt x="13" y="100"/>
                    <a:pt x="11" y="88"/>
                  </a:cubicBezTo>
                  <a:lnTo>
                    <a:pt x="10" y="81"/>
                  </a:lnTo>
                  <a:cubicBezTo>
                    <a:pt x="8" y="70"/>
                    <a:pt x="7" y="59"/>
                    <a:pt x="5" y="48"/>
                  </a:cubicBezTo>
                  <a:lnTo>
                    <a:pt x="5" y="42"/>
                  </a:lnTo>
                  <a:cubicBezTo>
                    <a:pt x="3" y="30"/>
                    <a:pt x="2" y="18"/>
                    <a:pt x="1" y="6"/>
                  </a:cubicBezTo>
                  <a:lnTo>
                    <a:pt x="0" y="2"/>
                  </a:lnTo>
                  <a:lnTo>
                    <a:pt x="0" y="0"/>
                  </a:lnTo>
                  <a:lnTo>
                    <a:pt x="3208" y="0"/>
                  </a:lnTo>
                  <a:cubicBezTo>
                    <a:pt x="3204" y="43"/>
                    <a:pt x="3198" y="86"/>
                    <a:pt x="3190" y="128"/>
                  </a:cubicBezTo>
                  <a:lnTo>
                    <a:pt x="319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4" name="Freeform 16"/>
            <p:cNvSpPr>
              <a:spLocks/>
            </p:cNvSpPr>
            <p:nvPr/>
          </p:nvSpPr>
          <p:spPr bwMode="auto">
            <a:xfrm>
              <a:off x="6985000" y="2044701"/>
              <a:ext cx="1101725" cy="46038"/>
            </a:xfrm>
            <a:custGeom>
              <a:avLst/>
              <a:gdLst>
                <a:gd name="T0" fmla="*/ 3048 w 3092"/>
                <a:gd name="T1" fmla="*/ 129 h 129"/>
                <a:gd name="T2" fmla="*/ 44 w 3092"/>
                <a:gd name="T3" fmla="*/ 129 h 129"/>
                <a:gd name="T4" fmla="*/ 33 w 3092"/>
                <a:gd name="T5" fmla="*/ 100 h 129"/>
                <a:gd name="T6" fmla="*/ 31 w 3092"/>
                <a:gd name="T7" fmla="*/ 93 h 129"/>
                <a:gd name="T8" fmla="*/ 20 w 3092"/>
                <a:gd name="T9" fmla="*/ 62 h 129"/>
                <a:gd name="T10" fmla="*/ 18 w 3092"/>
                <a:gd name="T11" fmla="*/ 57 h 129"/>
                <a:gd name="T12" fmla="*/ 7 w 3092"/>
                <a:gd name="T13" fmla="*/ 23 h 129"/>
                <a:gd name="T14" fmla="*/ 6 w 3092"/>
                <a:gd name="T15" fmla="*/ 20 h 129"/>
                <a:gd name="T16" fmla="*/ 0 w 3092"/>
                <a:gd name="T17" fmla="*/ 0 h 129"/>
                <a:gd name="T18" fmla="*/ 3092 w 3092"/>
                <a:gd name="T19" fmla="*/ 0 h 129"/>
                <a:gd name="T20" fmla="*/ 3090 w 3092"/>
                <a:gd name="T21" fmla="*/ 6 h 129"/>
                <a:gd name="T22" fmla="*/ 3090 w 3092"/>
                <a:gd name="T23" fmla="*/ 8 h 129"/>
                <a:gd name="T24" fmla="*/ 3048 w 3092"/>
                <a:gd name="T2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2" h="129">
                  <a:moveTo>
                    <a:pt x="3048" y="129"/>
                  </a:moveTo>
                  <a:lnTo>
                    <a:pt x="44" y="129"/>
                  </a:lnTo>
                  <a:cubicBezTo>
                    <a:pt x="41" y="119"/>
                    <a:pt x="37" y="110"/>
                    <a:pt x="33" y="100"/>
                  </a:cubicBezTo>
                  <a:lnTo>
                    <a:pt x="31" y="93"/>
                  </a:lnTo>
                  <a:cubicBezTo>
                    <a:pt x="27" y="83"/>
                    <a:pt x="23" y="72"/>
                    <a:pt x="20" y="62"/>
                  </a:cubicBezTo>
                  <a:lnTo>
                    <a:pt x="18" y="57"/>
                  </a:lnTo>
                  <a:cubicBezTo>
                    <a:pt x="14" y="45"/>
                    <a:pt x="10" y="34"/>
                    <a:pt x="7" y="23"/>
                  </a:cubicBezTo>
                  <a:lnTo>
                    <a:pt x="6" y="20"/>
                  </a:lnTo>
                  <a:cubicBezTo>
                    <a:pt x="4" y="13"/>
                    <a:pt x="2" y="6"/>
                    <a:pt x="0" y="0"/>
                  </a:cubicBezTo>
                  <a:lnTo>
                    <a:pt x="3092" y="0"/>
                  </a:lnTo>
                  <a:lnTo>
                    <a:pt x="3090" y="6"/>
                  </a:lnTo>
                  <a:lnTo>
                    <a:pt x="3090" y="8"/>
                  </a:lnTo>
                  <a:cubicBezTo>
                    <a:pt x="3077" y="49"/>
                    <a:pt x="3063" y="89"/>
                    <a:pt x="3048"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5" name="Freeform 17"/>
            <p:cNvSpPr>
              <a:spLocks/>
            </p:cNvSpPr>
            <p:nvPr/>
          </p:nvSpPr>
          <p:spPr bwMode="auto">
            <a:xfrm>
              <a:off x="7029450" y="2151063"/>
              <a:ext cx="1014412" cy="46038"/>
            </a:xfrm>
            <a:custGeom>
              <a:avLst/>
              <a:gdLst>
                <a:gd name="T0" fmla="*/ 2774 w 2850"/>
                <a:gd name="T1" fmla="*/ 129 h 129"/>
                <a:gd name="T2" fmla="*/ 76 w 2850"/>
                <a:gd name="T3" fmla="*/ 129 h 129"/>
                <a:gd name="T4" fmla="*/ 68 w 2850"/>
                <a:gd name="T5" fmla="*/ 116 h 129"/>
                <a:gd name="T6" fmla="*/ 66 w 2850"/>
                <a:gd name="T7" fmla="*/ 113 h 129"/>
                <a:gd name="T8" fmla="*/ 48 w 2850"/>
                <a:gd name="T9" fmla="*/ 84 h 129"/>
                <a:gd name="T10" fmla="*/ 45 w 2850"/>
                <a:gd name="T11" fmla="*/ 80 h 129"/>
                <a:gd name="T12" fmla="*/ 27 w 2850"/>
                <a:gd name="T13" fmla="*/ 50 h 129"/>
                <a:gd name="T14" fmla="*/ 26 w 2850"/>
                <a:gd name="T15" fmla="*/ 47 h 129"/>
                <a:gd name="T16" fmla="*/ 8 w 2850"/>
                <a:gd name="T17" fmla="*/ 16 h 129"/>
                <a:gd name="T18" fmla="*/ 7 w 2850"/>
                <a:gd name="T19" fmla="*/ 14 h 129"/>
                <a:gd name="T20" fmla="*/ 0 w 2850"/>
                <a:gd name="T21" fmla="*/ 0 h 129"/>
                <a:gd name="T22" fmla="*/ 2850 w 2850"/>
                <a:gd name="T23" fmla="*/ 0 h 129"/>
                <a:gd name="T24" fmla="*/ 2849 w 2850"/>
                <a:gd name="T25" fmla="*/ 2 h 129"/>
                <a:gd name="T26" fmla="*/ 2774 w 2850"/>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129">
                  <a:moveTo>
                    <a:pt x="2774" y="129"/>
                  </a:moveTo>
                  <a:lnTo>
                    <a:pt x="76" y="129"/>
                  </a:lnTo>
                  <a:cubicBezTo>
                    <a:pt x="74" y="125"/>
                    <a:pt x="71" y="121"/>
                    <a:pt x="68" y="116"/>
                  </a:cubicBezTo>
                  <a:lnTo>
                    <a:pt x="66" y="113"/>
                  </a:lnTo>
                  <a:cubicBezTo>
                    <a:pt x="60" y="104"/>
                    <a:pt x="54" y="94"/>
                    <a:pt x="48" y="84"/>
                  </a:cubicBezTo>
                  <a:lnTo>
                    <a:pt x="45" y="80"/>
                  </a:lnTo>
                  <a:cubicBezTo>
                    <a:pt x="39" y="70"/>
                    <a:pt x="33" y="60"/>
                    <a:pt x="27" y="50"/>
                  </a:cubicBezTo>
                  <a:lnTo>
                    <a:pt x="26" y="47"/>
                  </a:lnTo>
                  <a:cubicBezTo>
                    <a:pt x="20" y="37"/>
                    <a:pt x="14" y="26"/>
                    <a:pt x="8" y="16"/>
                  </a:cubicBezTo>
                  <a:lnTo>
                    <a:pt x="7" y="14"/>
                  </a:lnTo>
                  <a:cubicBezTo>
                    <a:pt x="5" y="9"/>
                    <a:pt x="2" y="5"/>
                    <a:pt x="0" y="0"/>
                  </a:cubicBezTo>
                  <a:lnTo>
                    <a:pt x="2850" y="0"/>
                  </a:lnTo>
                  <a:lnTo>
                    <a:pt x="2849" y="2"/>
                  </a:lnTo>
                  <a:cubicBezTo>
                    <a:pt x="2826" y="46"/>
                    <a:pt x="2801" y="88"/>
                    <a:pt x="277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6" name="Freeform 18"/>
            <p:cNvSpPr>
              <a:spLocks/>
            </p:cNvSpPr>
            <p:nvPr/>
          </p:nvSpPr>
          <p:spPr bwMode="auto">
            <a:xfrm>
              <a:off x="7100887" y="2257426"/>
              <a:ext cx="871537" cy="46038"/>
            </a:xfrm>
            <a:custGeom>
              <a:avLst/>
              <a:gdLst>
                <a:gd name="T0" fmla="*/ 2322 w 2446"/>
                <a:gd name="T1" fmla="*/ 129 h 129"/>
                <a:gd name="T2" fmla="*/ 125 w 2446"/>
                <a:gd name="T3" fmla="*/ 129 h 129"/>
                <a:gd name="T4" fmla="*/ 113 w 2446"/>
                <a:gd name="T5" fmla="*/ 118 h 129"/>
                <a:gd name="T6" fmla="*/ 109 w 2446"/>
                <a:gd name="T7" fmla="*/ 115 h 129"/>
                <a:gd name="T8" fmla="*/ 85 w 2446"/>
                <a:gd name="T9" fmla="*/ 90 h 129"/>
                <a:gd name="T10" fmla="*/ 82 w 2446"/>
                <a:gd name="T11" fmla="*/ 88 h 129"/>
                <a:gd name="T12" fmla="*/ 57 w 2446"/>
                <a:gd name="T13" fmla="*/ 62 h 129"/>
                <a:gd name="T14" fmla="*/ 55 w 2446"/>
                <a:gd name="T15" fmla="*/ 61 h 129"/>
                <a:gd name="T16" fmla="*/ 30 w 2446"/>
                <a:gd name="T17" fmla="*/ 34 h 129"/>
                <a:gd name="T18" fmla="*/ 30 w 2446"/>
                <a:gd name="T19" fmla="*/ 33 h 129"/>
                <a:gd name="T20" fmla="*/ 30 w 2446"/>
                <a:gd name="T21" fmla="*/ 33 h 129"/>
                <a:gd name="T22" fmla="*/ 29 w 2446"/>
                <a:gd name="T23" fmla="*/ 32 h 129"/>
                <a:gd name="T24" fmla="*/ 5 w 2446"/>
                <a:gd name="T25" fmla="*/ 5 h 129"/>
                <a:gd name="T26" fmla="*/ 4 w 2446"/>
                <a:gd name="T27" fmla="*/ 4 h 129"/>
                <a:gd name="T28" fmla="*/ 4 w 2446"/>
                <a:gd name="T29" fmla="*/ 4 h 129"/>
                <a:gd name="T30" fmla="*/ 4 w 2446"/>
                <a:gd name="T31" fmla="*/ 3 h 129"/>
                <a:gd name="T32" fmla="*/ 0 w 2446"/>
                <a:gd name="T33" fmla="*/ 0 h 129"/>
                <a:gd name="T34" fmla="*/ 2446 w 2446"/>
                <a:gd name="T35" fmla="*/ 0 h 129"/>
                <a:gd name="T36" fmla="*/ 2405 w 2446"/>
                <a:gd name="T37" fmla="*/ 46 h 129"/>
                <a:gd name="T38" fmla="*/ 2403 w 2446"/>
                <a:gd name="T39" fmla="*/ 48 h 129"/>
                <a:gd name="T40" fmla="*/ 2401 w 2446"/>
                <a:gd name="T41" fmla="*/ 50 h 129"/>
                <a:gd name="T42" fmla="*/ 2322 w 2446"/>
                <a:gd name="T4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6" h="129">
                  <a:moveTo>
                    <a:pt x="2322" y="129"/>
                  </a:moveTo>
                  <a:lnTo>
                    <a:pt x="125" y="129"/>
                  </a:lnTo>
                  <a:cubicBezTo>
                    <a:pt x="121" y="125"/>
                    <a:pt x="117" y="121"/>
                    <a:pt x="113" y="118"/>
                  </a:cubicBezTo>
                  <a:lnTo>
                    <a:pt x="109" y="115"/>
                  </a:lnTo>
                  <a:cubicBezTo>
                    <a:pt x="101" y="107"/>
                    <a:pt x="93" y="99"/>
                    <a:pt x="85" y="90"/>
                  </a:cubicBezTo>
                  <a:lnTo>
                    <a:pt x="82" y="88"/>
                  </a:lnTo>
                  <a:cubicBezTo>
                    <a:pt x="73" y="79"/>
                    <a:pt x="65" y="71"/>
                    <a:pt x="57" y="62"/>
                  </a:cubicBezTo>
                  <a:lnTo>
                    <a:pt x="55" y="61"/>
                  </a:lnTo>
                  <a:cubicBezTo>
                    <a:pt x="47" y="52"/>
                    <a:pt x="39" y="43"/>
                    <a:pt x="30" y="34"/>
                  </a:cubicBezTo>
                  <a:lnTo>
                    <a:pt x="30" y="33"/>
                  </a:lnTo>
                  <a:lnTo>
                    <a:pt x="30" y="33"/>
                  </a:lnTo>
                  <a:lnTo>
                    <a:pt x="29" y="32"/>
                  </a:lnTo>
                  <a:cubicBezTo>
                    <a:pt x="21" y="23"/>
                    <a:pt x="13" y="14"/>
                    <a:pt x="5" y="5"/>
                  </a:cubicBezTo>
                  <a:lnTo>
                    <a:pt x="4" y="4"/>
                  </a:lnTo>
                  <a:lnTo>
                    <a:pt x="4" y="4"/>
                  </a:lnTo>
                  <a:lnTo>
                    <a:pt x="4" y="3"/>
                  </a:lnTo>
                  <a:lnTo>
                    <a:pt x="0" y="0"/>
                  </a:lnTo>
                  <a:lnTo>
                    <a:pt x="2446" y="0"/>
                  </a:lnTo>
                  <a:cubicBezTo>
                    <a:pt x="2432" y="15"/>
                    <a:pt x="2419" y="30"/>
                    <a:pt x="2405" y="46"/>
                  </a:cubicBezTo>
                  <a:lnTo>
                    <a:pt x="2403" y="48"/>
                  </a:lnTo>
                  <a:lnTo>
                    <a:pt x="2401" y="50"/>
                  </a:lnTo>
                  <a:cubicBezTo>
                    <a:pt x="2375" y="77"/>
                    <a:pt x="2349" y="103"/>
                    <a:pt x="2322"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7" name="Freeform 19"/>
            <p:cNvSpPr>
              <a:spLocks/>
            </p:cNvSpPr>
            <p:nvPr/>
          </p:nvSpPr>
          <p:spPr bwMode="auto">
            <a:xfrm>
              <a:off x="7219950" y="2363788"/>
              <a:ext cx="631825" cy="46038"/>
            </a:xfrm>
            <a:custGeom>
              <a:avLst/>
              <a:gdLst>
                <a:gd name="T0" fmla="*/ 1535 w 1772"/>
                <a:gd name="T1" fmla="*/ 129 h 129"/>
                <a:gd name="T2" fmla="*/ 237 w 1772"/>
                <a:gd name="T3" fmla="*/ 129 h 129"/>
                <a:gd name="T4" fmla="*/ 225 w 1772"/>
                <a:gd name="T5" fmla="*/ 124 h 129"/>
                <a:gd name="T6" fmla="*/ 221 w 1772"/>
                <a:gd name="T7" fmla="*/ 122 h 129"/>
                <a:gd name="T8" fmla="*/ 189 w 1772"/>
                <a:gd name="T9" fmla="*/ 107 h 129"/>
                <a:gd name="T10" fmla="*/ 186 w 1772"/>
                <a:gd name="T11" fmla="*/ 106 h 129"/>
                <a:gd name="T12" fmla="*/ 153 w 1772"/>
                <a:gd name="T13" fmla="*/ 89 h 129"/>
                <a:gd name="T14" fmla="*/ 151 w 1772"/>
                <a:gd name="T15" fmla="*/ 88 h 129"/>
                <a:gd name="T16" fmla="*/ 119 w 1772"/>
                <a:gd name="T17" fmla="*/ 71 h 129"/>
                <a:gd name="T18" fmla="*/ 117 w 1772"/>
                <a:gd name="T19" fmla="*/ 70 h 129"/>
                <a:gd name="T20" fmla="*/ 85 w 1772"/>
                <a:gd name="T21" fmla="*/ 52 h 129"/>
                <a:gd name="T22" fmla="*/ 83 w 1772"/>
                <a:gd name="T23" fmla="*/ 51 h 129"/>
                <a:gd name="T24" fmla="*/ 52 w 1772"/>
                <a:gd name="T25" fmla="*/ 33 h 129"/>
                <a:gd name="T26" fmla="*/ 48 w 1772"/>
                <a:gd name="T27" fmla="*/ 31 h 129"/>
                <a:gd name="T28" fmla="*/ 19 w 1772"/>
                <a:gd name="T29" fmla="*/ 12 h 129"/>
                <a:gd name="T30" fmla="*/ 15 w 1772"/>
                <a:gd name="T31" fmla="*/ 10 h 129"/>
                <a:gd name="T32" fmla="*/ 0 w 1772"/>
                <a:gd name="T33" fmla="*/ 0 h 129"/>
                <a:gd name="T34" fmla="*/ 1772 w 1772"/>
                <a:gd name="T35" fmla="*/ 0 h 129"/>
                <a:gd name="T36" fmla="*/ 1757 w 1772"/>
                <a:gd name="T37" fmla="*/ 10 h 129"/>
                <a:gd name="T38" fmla="*/ 1753 w 1772"/>
                <a:gd name="T39" fmla="*/ 12 h 129"/>
                <a:gd name="T40" fmla="*/ 1726 w 1772"/>
                <a:gd name="T41" fmla="*/ 29 h 129"/>
                <a:gd name="T42" fmla="*/ 1718 w 1772"/>
                <a:gd name="T43" fmla="*/ 34 h 129"/>
                <a:gd name="T44" fmla="*/ 1694 w 1772"/>
                <a:gd name="T45" fmla="*/ 49 h 129"/>
                <a:gd name="T46" fmla="*/ 1683 w 1772"/>
                <a:gd name="T47" fmla="*/ 55 h 129"/>
                <a:gd name="T48" fmla="*/ 1660 w 1772"/>
                <a:gd name="T49" fmla="*/ 68 h 129"/>
                <a:gd name="T50" fmla="*/ 1649 w 1772"/>
                <a:gd name="T51" fmla="*/ 74 h 129"/>
                <a:gd name="T52" fmla="*/ 1626 w 1772"/>
                <a:gd name="T53" fmla="*/ 86 h 129"/>
                <a:gd name="T54" fmla="*/ 1615 w 1772"/>
                <a:gd name="T55" fmla="*/ 91 h 129"/>
                <a:gd name="T56" fmla="*/ 1589 w 1772"/>
                <a:gd name="T57" fmla="*/ 104 h 129"/>
                <a:gd name="T58" fmla="*/ 1580 w 1772"/>
                <a:gd name="T59" fmla="*/ 108 h 129"/>
                <a:gd name="T60" fmla="*/ 1554 w 1772"/>
                <a:gd name="T61" fmla="*/ 121 h 129"/>
                <a:gd name="T62" fmla="*/ 1545 w 1772"/>
                <a:gd name="T63" fmla="*/ 125 h 129"/>
                <a:gd name="T64" fmla="*/ 1535 w 1772"/>
                <a:gd name="T6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72" h="129">
                  <a:moveTo>
                    <a:pt x="1535" y="129"/>
                  </a:moveTo>
                  <a:lnTo>
                    <a:pt x="237" y="129"/>
                  </a:lnTo>
                  <a:cubicBezTo>
                    <a:pt x="233" y="127"/>
                    <a:pt x="229" y="126"/>
                    <a:pt x="225" y="124"/>
                  </a:cubicBezTo>
                  <a:lnTo>
                    <a:pt x="221" y="122"/>
                  </a:lnTo>
                  <a:cubicBezTo>
                    <a:pt x="210" y="117"/>
                    <a:pt x="199" y="112"/>
                    <a:pt x="189" y="107"/>
                  </a:cubicBezTo>
                  <a:lnTo>
                    <a:pt x="186" y="106"/>
                  </a:lnTo>
                  <a:cubicBezTo>
                    <a:pt x="175" y="100"/>
                    <a:pt x="164" y="95"/>
                    <a:pt x="153" y="89"/>
                  </a:cubicBezTo>
                  <a:lnTo>
                    <a:pt x="151" y="88"/>
                  </a:lnTo>
                  <a:cubicBezTo>
                    <a:pt x="140" y="83"/>
                    <a:pt x="129" y="77"/>
                    <a:pt x="119" y="71"/>
                  </a:cubicBezTo>
                  <a:lnTo>
                    <a:pt x="117" y="70"/>
                  </a:lnTo>
                  <a:cubicBezTo>
                    <a:pt x="106" y="64"/>
                    <a:pt x="95" y="58"/>
                    <a:pt x="85" y="52"/>
                  </a:cubicBezTo>
                  <a:lnTo>
                    <a:pt x="83" y="51"/>
                  </a:lnTo>
                  <a:cubicBezTo>
                    <a:pt x="72" y="45"/>
                    <a:pt x="62" y="39"/>
                    <a:pt x="52" y="33"/>
                  </a:cubicBezTo>
                  <a:lnTo>
                    <a:pt x="48" y="31"/>
                  </a:lnTo>
                  <a:cubicBezTo>
                    <a:pt x="39" y="25"/>
                    <a:pt x="29" y="19"/>
                    <a:pt x="19" y="12"/>
                  </a:cubicBezTo>
                  <a:lnTo>
                    <a:pt x="15" y="10"/>
                  </a:lnTo>
                  <a:cubicBezTo>
                    <a:pt x="10" y="7"/>
                    <a:pt x="5" y="3"/>
                    <a:pt x="0" y="0"/>
                  </a:cubicBezTo>
                  <a:lnTo>
                    <a:pt x="1772" y="0"/>
                  </a:lnTo>
                  <a:cubicBezTo>
                    <a:pt x="1767" y="3"/>
                    <a:pt x="1762" y="7"/>
                    <a:pt x="1757" y="10"/>
                  </a:cubicBezTo>
                  <a:lnTo>
                    <a:pt x="1753" y="12"/>
                  </a:lnTo>
                  <a:cubicBezTo>
                    <a:pt x="1744" y="18"/>
                    <a:pt x="1735" y="24"/>
                    <a:pt x="1726" y="29"/>
                  </a:cubicBezTo>
                  <a:lnTo>
                    <a:pt x="1718" y="34"/>
                  </a:lnTo>
                  <a:cubicBezTo>
                    <a:pt x="1710" y="39"/>
                    <a:pt x="1702" y="44"/>
                    <a:pt x="1694" y="49"/>
                  </a:cubicBezTo>
                  <a:lnTo>
                    <a:pt x="1683" y="55"/>
                  </a:lnTo>
                  <a:cubicBezTo>
                    <a:pt x="1675" y="59"/>
                    <a:pt x="1667" y="63"/>
                    <a:pt x="1660" y="68"/>
                  </a:cubicBezTo>
                  <a:lnTo>
                    <a:pt x="1649" y="74"/>
                  </a:lnTo>
                  <a:cubicBezTo>
                    <a:pt x="1641" y="78"/>
                    <a:pt x="1634" y="82"/>
                    <a:pt x="1626" y="86"/>
                  </a:cubicBezTo>
                  <a:lnTo>
                    <a:pt x="1615" y="91"/>
                  </a:lnTo>
                  <a:cubicBezTo>
                    <a:pt x="1606" y="96"/>
                    <a:pt x="1598" y="100"/>
                    <a:pt x="1589" y="104"/>
                  </a:cubicBezTo>
                  <a:lnTo>
                    <a:pt x="1580" y="108"/>
                  </a:lnTo>
                  <a:cubicBezTo>
                    <a:pt x="1572" y="113"/>
                    <a:pt x="1563" y="117"/>
                    <a:pt x="1554" y="121"/>
                  </a:cubicBezTo>
                  <a:lnTo>
                    <a:pt x="1545" y="125"/>
                  </a:lnTo>
                  <a:lnTo>
                    <a:pt x="1535"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
        <p:nvSpPr>
          <p:cNvPr id="3" name="Title 2"/>
          <p:cNvSpPr>
            <a:spLocks noGrp="1"/>
          </p:cNvSpPr>
          <p:nvPr>
            <p:ph type="title"/>
          </p:nvPr>
        </p:nvSpPr>
        <p:spPr/>
        <p:txBody>
          <a:bodyPr/>
          <a:lstStyle/>
          <a:p>
            <a:r>
              <a:rPr lang="fa-IR" sz="6000" dirty="0">
                <a:solidFill>
                  <a:schemeClr val="accent5"/>
                </a:solidFill>
                <a:cs typeface="B Nazanin" panose="00000400000000000000" pitchFamily="2" charset="-78"/>
              </a:rPr>
              <a:t>شرح کسب و کار</a:t>
            </a:r>
            <a:endParaRPr lang="en-ID" sz="6000" dirty="0">
              <a:solidFill>
                <a:schemeClr val="accent5"/>
              </a:solidFill>
              <a:cs typeface="B Nazanin" panose="00000400000000000000" pitchFamily="2" charset="-78"/>
            </a:endParaRPr>
          </a:p>
        </p:txBody>
      </p:sp>
    </p:spTree>
    <p:extLst>
      <p:ext uri="{BB962C8B-B14F-4D97-AF65-F5344CB8AC3E}">
        <p14:creationId xmlns:p14="http://schemas.microsoft.com/office/powerpoint/2010/main" val="189385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p:sp>
      <p:sp>
        <p:nvSpPr>
          <p:cNvPr id="53" name="Freeform 52"/>
          <p:cNvSpPr/>
          <p:nvPr/>
        </p:nvSpPr>
        <p:spPr>
          <a:xfrm>
            <a:off x="6610303" y="1"/>
            <a:ext cx="5587635" cy="5549904"/>
          </a:xfrm>
          <a:custGeom>
            <a:avLst/>
            <a:gdLst>
              <a:gd name="connsiteX0" fmla="*/ 0 w 5587635"/>
              <a:gd name="connsiteY0" fmla="*/ 0 h 5549903"/>
              <a:gd name="connsiteX1" fmla="*/ 5587635 w 5587635"/>
              <a:gd name="connsiteY1" fmla="*/ 0 h 5549903"/>
              <a:gd name="connsiteX2" fmla="*/ 5587635 w 5587635"/>
              <a:gd name="connsiteY2" fmla="*/ 5549903 h 5549903"/>
            </a:gdLst>
            <a:ahLst/>
            <a:cxnLst>
              <a:cxn ang="0">
                <a:pos x="connsiteX0" y="connsiteY0"/>
              </a:cxn>
              <a:cxn ang="0">
                <a:pos x="connsiteX1" y="connsiteY1"/>
              </a:cxn>
              <a:cxn ang="0">
                <a:pos x="connsiteX2" y="connsiteY2"/>
              </a:cxn>
            </a:cxnLst>
            <a:rect l="l" t="t" r="r" b="b"/>
            <a:pathLst>
              <a:path w="5587635" h="5549903">
                <a:moveTo>
                  <a:pt x="0" y="0"/>
                </a:moveTo>
                <a:lnTo>
                  <a:pt x="5587635" y="0"/>
                </a:lnTo>
                <a:lnTo>
                  <a:pt x="5587635" y="5549903"/>
                </a:lnTo>
                <a:close/>
              </a:path>
            </a:pathLst>
          </a:custGeom>
          <a:gradFill>
            <a:gsLst>
              <a:gs pos="0">
                <a:schemeClr val="accent1">
                  <a:alpha val="40000"/>
                </a:schemeClr>
              </a:gs>
              <a:gs pos="100000">
                <a:schemeClr val="accent5">
                  <a:alpha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p:cNvSpPr>
            <a:spLocks noGrp="1"/>
          </p:cNvSpPr>
          <p:nvPr>
            <p:ph type="title"/>
          </p:nvPr>
        </p:nvSpPr>
        <p:spPr/>
        <p:txBody>
          <a:bodyPr/>
          <a:lstStyle/>
          <a:p>
            <a:r>
              <a:rPr lang="en-ID" dirty="0"/>
              <a:t>Vision</a:t>
            </a:r>
          </a:p>
        </p:txBody>
      </p:sp>
      <p:grpSp>
        <p:nvGrpSpPr>
          <p:cNvPr id="9" name="Group 8"/>
          <p:cNvGrpSpPr/>
          <p:nvPr/>
        </p:nvGrpSpPr>
        <p:grpSpPr>
          <a:xfrm>
            <a:off x="163749" y="802848"/>
            <a:ext cx="614888" cy="323849"/>
            <a:chOff x="2992293" y="2931887"/>
            <a:chExt cx="614888" cy="323849"/>
          </a:xfrm>
          <a:gradFill>
            <a:gsLst>
              <a:gs pos="0">
                <a:schemeClr val="accent1"/>
              </a:gs>
              <a:gs pos="100000">
                <a:schemeClr val="accent5"/>
              </a:gs>
            </a:gsLst>
            <a:lin ang="0" scaled="0"/>
          </a:gradFill>
        </p:grpSpPr>
        <p:sp>
          <p:nvSpPr>
            <p:cNvPr id="10" name="Oval 9"/>
            <p:cNvSpPr/>
            <p:nvPr/>
          </p:nvSpPr>
          <p:spPr>
            <a:xfrm>
              <a:off x="3384479" y="2982460"/>
              <a:ext cx="222702" cy="2227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p:cNvSpPr/>
            <p:nvPr/>
          </p:nvSpPr>
          <p:spPr>
            <a:xfrm>
              <a:off x="2992293" y="2931887"/>
              <a:ext cx="323849" cy="3238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4" name="TextBox 33"/>
          <p:cNvSpPr txBox="1"/>
          <p:nvPr/>
        </p:nvSpPr>
        <p:spPr>
          <a:xfrm>
            <a:off x="832086" y="2176041"/>
            <a:ext cx="4998014" cy="2785378"/>
          </a:xfrm>
          <a:prstGeom prst="rect">
            <a:avLst/>
          </a:prstGeom>
          <a:noFill/>
        </p:spPr>
        <p:txBody>
          <a:bodyPr wrap="square" rtlCol="0">
            <a:spAutoFit/>
          </a:bodyPr>
          <a:lstStyle/>
          <a:p>
            <a:pPr algn="r" rtl="1">
              <a:lnSpc>
                <a:spcPct val="150000"/>
              </a:lnSpc>
            </a:pPr>
            <a:r>
              <a:rPr lang="fa-IR" sz="4000" b="1" dirty="0">
                <a:latin typeface="+mj-lt"/>
                <a:cs typeface="B Nazanin" panose="00000400000000000000" pitchFamily="2" charset="-78"/>
              </a:rPr>
              <a:t>نه سال دیگر بزرگترین سایت تخصصی فروش کفش ایران را داشته باشی</a:t>
            </a:r>
            <a:endParaRPr lang="en-ID" sz="4000" dirty="0">
              <a:cs typeface="B Nazanin" panose="00000400000000000000" pitchFamily="2" charset="-78"/>
            </a:endParaRPr>
          </a:p>
        </p:txBody>
      </p:sp>
      <p:grpSp>
        <p:nvGrpSpPr>
          <p:cNvPr id="36" name="Group 20"/>
          <p:cNvGrpSpPr>
            <a:grpSpLocks noChangeAspect="1"/>
          </p:cNvGrpSpPr>
          <p:nvPr/>
        </p:nvGrpSpPr>
        <p:grpSpPr bwMode="auto">
          <a:xfrm>
            <a:off x="-174315" y="5624767"/>
            <a:ext cx="1460500" cy="1470025"/>
            <a:chOff x="3374" y="1692"/>
            <a:chExt cx="920" cy="926"/>
          </a:xfrm>
          <a:gradFill>
            <a:gsLst>
              <a:gs pos="0">
                <a:schemeClr val="accent1"/>
              </a:gs>
              <a:gs pos="100000">
                <a:schemeClr val="accent5"/>
              </a:gs>
            </a:gsLst>
            <a:lin ang="0" scaled="0"/>
          </a:gradFill>
        </p:grpSpPr>
        <p:sp>
          <p:nvSpPr>
            <p:cNvPr id="38" name="Freeform 21"/>
            <p:cNvSpPr>
              <a:spLocks noEditPoints="1"/>
            </p:cNvSpPr>
            <p:nvPr/>
          </p:nvSpPr>
          <p:spPr bwMode="auto">
            <a:xfrm>
              <a:off x="3607" y="1706"/>
              <a:ext cx="489" cy="79"/>
            </a:xfrm>
            <a:custGeom>
              <a:avLst/>
              <a:gdLst>
                <a:gd name="T0" fmla="*/ 1216 w 2177"/>
                <a:gd name="T1" fmla="*/ 349 h 349"/>
                <a:gd name="T2" fmla="*/ 954 w 2177"/>
                <a:gd name="T3" fmla="*/ 214 h 349"/>
                <a:gd name="T4" fmla="*/ 933 w 2177"/>
                <a:gd name="T5" fmla="*/ 184 h 349"/>
                <a:gd name="T6" fmla="*/ 742 w 2177"/>
                <a:gd name="T7" fmla="*/ 85 h 349"/>
                <a:gd name="T8" fmla="*/ 550 w 2177"/>
                <a:gd name="T9" fmla="*/ 184 h 349"/>
                <a:gd name="T10" fmla="*/ 533 w 2177"/>
                <a:gd name="T11" fmla="*/ 208 h 349"/>
                <a:gd name="T12" fmla="*/ 272 w 2177"/>
                <a:gd name="T13" fmla="*/ 343 h 349"/>
                <a:gd name="T14" fmla="*/ 10 w 2177"/>
                <a:gd name="T15" fmla="*/ 208 h 349"/>
                <a:gd name="T16" fmla="*/ 0 w 2177"/>
                <a:gd name="T17" fmla="*/ 195 h 349"/>
                <a:gd name="T18" fmla="*/ 76 w 2177"/>
                <a:gd name="T19" fmla="*/ 153 h 349"/>
                <a:gd name="T20" fmla="*/ 80 w 2177"/>
                <a:gd name="T21" fmla="*/ 158 h 349"/>
                <a:gd name="T22" fmla="*/ 272 w 2177"/>
                <a:gd name="T23" fmla="*/ 258 h 349"/>
                <a:gd name="T24" fmla="*/ 463 w 2177"/>
                <a:gd name="T25" fmla="*/ 158 h 349"/>
                <a:gd name="T26" fmla="*/ 480 w 2177"/>
                <a:gd name="T27" fmla="*/ 135 h 349"/>
                <a:gd name="T28" fmla="*/ 742 w 2177"/>
                <a:gd name="T29" fmla="*/ 0 h 349"/>
                <a:gd name="T30" fmla="*/ 1004 w 2177"/>
                <a:gd name="T31" fmla="*/ 135 h 349"/>
                <a:gd name="T32" fmla="*/ 1024 w 2177"/>
                <a:gd name="T33" fmla="*/ 165 h 349"/>
                <a:gd name="T34" fmla="*/ 1216 w 2177"/>
                <a:gd name="T35" fmla="*/ 264 h 349"/>
                <a:gd name="T36" fmla="*/ 1408 w 2177"/>
                <a:gd name="T37" fmla="*/ 165 h 349"/>
                <a:gd name="T38" fmla="*/ 1446 w 2177"/>
                <a:gd name="T39" fmla="*/ 110 h 349"/>
                <a:gd name="T40" fmla="*/ 1567 w 2177"/>
                <a:gd name="T41" fmla="*/ 7 h 349"/>
                <a:gd name="T42" fmla="*/ 1735 w 2177"/>
                <a:gd name="T43" fmla="*/ 62 h 349"/>
                <a:gd name="T44" fmla="*/ 1708 w 2177"/>
                <a:gd name="T45" fmla="*/ 61 h 349"/>
                <a:gd name="T46" fmla="*/ 1516 w 2177"/>
                <a:gd name="T47" fmla="*/ 160 h 349"/>
                <a:gd name="T48" fmla="*/ 1478 w 2177"/>
                <a:gd name="T49" fmla="*/ 214 h 349"/>
                <a:gd name="T50" fmla="*/ 1216 w 2177"/>
                <a:gd name="T51" fmla="*/ 349 h 349"/>
                <a:gd name="T52" fmla="*/ 2177 w 2177"/>
                <a:gd name="T53" fmla="*/ 295 h 349"/>
                <a:gd name="T54" fmla="*/ 2162 w 2177"/>
                <a:gd name="T55" fmla="*/ 295 h 349"/>
                <a:gd name="T56" fmla="*/ 1900 w 2177"/>
                <a:gd name="T57" fmla="*/ 160 h 349"/>
                <a:gd name="T58" fmla="*/ 1855 w 2177"/>
                <a:gd name="T59" fmla="*/ 112 h 349"/>
                <a:gd name="T60" fmla="*/ 2177 w 2177"/>
                <a:gd name="T61" fmla="*/ 295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7" h="349">
                  <a:moveTo>
                    <a:pt x="1216" y="349"/>
                  </a:moveTo>
                  <a:cubicBezTo>
                    <a:pt x="1111" y="349"/>
                    <a:pt x="1015" y="300"/>
                    <a:pt x="954" y="214"/>
                  </a:cubicBezTo>
                  <a:lnTo>
                    <a:pt x="933" y="184"/>
                  </a:lnTo>
                  <a:cubicBezTo>
                    <a:pt x="889" y="121"/>
                    <a:pt x="819" y="85"/>
                    <a:pt x="742" y="85"/>
                  </a:cubicBezTo>
                  <a:cubicBezTo>
                    <a:pt x="665" y="85"/>
                    <a:pt x="595" y="121"/>
                    <a:pt x="550" y="184"/>
                  </a:cubicBezTo>
                  <a:lnTo>
                    <a:pt x="533" y="208"/>
                  </a:lnTo>
                  <a:cubicBezTo>
                    <a:pt x="472" y="294"/>
                    <a:pt x="377" y="343"/>
                    <a:pt x="272" y="343"/>
                  </a:cubicBezTo>
                  <a:cubicBezTo>
                    <a:pt x="166" y="343"/>
                    <a:pt x="71" y="294"/>
                    <a:pt x="10" y="208"/>
                  </a:cubicBezTo>
                  <a:lnTo>
                    <a:pt x="0" y="195"/>
                  </a:lnTo>
                  <a:cubicBezTo>
                    <a:pt x="25" y="180"/>
                    <a:pt x="51" y="167"/>
                    <a:pt x="76" y="153"/>
                  </a:cubicBezTo>
                  <a:lnTo>
                    <a:pt x="80" y="158"/>
                  </a:lnTo>
                  <a:cubicBezTo>
                    <a:pt x="124" y="221"/>
                    <a:pt x="194" y="258"/>
                    <a:pt x="272" y="258"/>
                  </a:cubicBezTo>
                  <a:cubicBezTo>
                    <a:pt x="349" y="258"/>
                    <a:pt x="419" y="221"/>
                    <a:pt x="463" y="158"/>
                  </a:cubicBezTo>
                  <a:lnTo>
                    <a:pt x="480" y="135"/>
                  </a:lnTo>
                  <a:cubicBezTo>
                    <a:pt x="541" y="49"/>
                    <a:pt x="636" y="0"/>
                    <a:pt x="742" y="0"/>
                  </a:cubicBezTo>
                  <a:cubicBezTo>
                    <a:pt x="847" y="0"/>
                    <a:pt x="943" y="49"/>
                    <a:pt x="1004" y="135"/>
                  </a:cubicBezTo>
                  <a:lnTo>
                    <a:pt x="1024" y="165"/>
                  </a:lnTo>
                  <a:cubicBezTo>
                    <a:pt x="1069" y="228"/>
                    <a:pt x="1139" y="264"/>
                    <a:pt x="1216" y="264"/>
                  </a:cubicBezTo>
                  <a:cubicBezTo>
                    <a:pt x="1293" y="264"/>
                    <a:pt x="1363" y="228"/>
                    <a:pt x="1408" y="165"/>
                  </a:cubicBezTo>
                  <a:lnTo>
                    <a:pt x="1446" y="110"/>
                  </a:lnTo>
                  <a:cubicBezTo>
                    <a:pt x="1478" y="65"/>
                    <a:pt x="1520" y="30"/>
                    <a:pt x="1567" y="7"/>
                  </a:cubicBezTo>
                  <a:cubicBezTo>
                    <a:pt x="1624" y="23"/>
                    <a:pt x="1680" y="42"/>
                    <a:pt x="1735" y="62"/>
                  </a:cubicBezTo>
                  <a:cubicBezTo>
                    <a:pt x="1726" y="61"/>
                    <a:pt x="1717" y="61"/>
                    <a:pt x="1708" y="61"/>
                  </a:cubicBezTo>
                  <a:cubicBezTo>
                    <a:pt x="1631" y="61"/>
                    <a:pt x="1561" y="97"/>
                    <a:pt x="1516" y="160"/>
                  </a:cubicBezTo>
                  <a:lnTo>
                    <a:pt x="1478" y="214"/>
                  </a:lnTo>
                  <a:cubicBezTo>
                    <a:pt x="1417" y="300"/>
                    <a:pt x="1322" y="349"/>
                    <a:pt x="1216" y="349"/>
                  </a:cubicBezTo>
                  <a:close/>
                  <a:moveTo>
                    <a:pt x="2177" y="295"/>
                  </a:moveTo>
                  <a:cubicBezTo>
                    <a:pt x="2172" y="295"/>
                    <a:pt x="2167" y="295"/>
                    <a:pt x="2162" y="295"/>
                  </a:cubicBezTo>
                  <a:cubicBezTo>
                    <a:pt x="2056" y="295"/>
                    <a:pt x="1961" y="246"/>
                    <a:pt x="1900" y="160"/>
                  </a:cubicBezTo>
                  <a:cubicBezTo>
                    <a:pt x="1887" y="142"/>
                    <a:pt x="1872" y="126"/>
                    <a:pt x="1855" y="112"/>
                  </a:cubicBezTo>
                  <a:cubicBezTo>
                    <a:pt x="1968" y="163"/>
                    <a:pt x="2076" y="225"/>
                    <a:pt x="2177" y="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9" name="Freeform 22"/>
            <p:cNvSpPr>
              <a:spLocks/>
            </p:cNvSpPr>
            <p:nvPr/>
          </p:nvSpPr>
          <p:spPr bwMode="auto">
            <a:xfrm>
              <a:off x="3592" y="1692"/>
              <a:ext cx="523" cy="110"/>
            </a:xfrm>
            <a:custGeom>
              <a:avLst/>
              <a:gdLst>
                <a:gd name="T0" fmla="*/ 1280 w 2325"/>
                <a:gd name="T1" fmla="*/ 486 h 486"/>
                <a:gd name="T2" fmla="*/ 958 w 2325"/>
                <a:gd name="T3" fmla="*/ 320 h 486"/>
                <a:gd name="T4" fmla="*/ 937 w 2325"/>
                <a:gd name="T5" fmla="*/ 290 h 486"/>
                <a:gd name="T6" fmla="*/ 806 w 2325"/>
                <a:gd name="T7" fmla="*/ 222 h 486"/>
                <a:gd name="T8" fmla="*/ 674 w 2325"/>
                <a:gd name="T9" fmla="*/ 290 h 486"/>
                <a:gd name="T10" fmla="*/ 658 w 2325"/>
                <a:gd name="T11" fmla="*/ 314 h 486"/>
                <a:gd name="T12" fmla="*/ 336 w 2325"/>
                <a:gd name="T13" fmla="*/ 480 h 486"/>
                <a:gd name="T14" fmla="*/ 14 w 2325"/>
                <a:gd name="T15" fmla="*/ 314 h 486"/>
                <a:gd name="T16" fmla="*/ 0 w 2325"/>
                <a:gd name="T17" fmla="*/ 295 h 486"/>
                <a:gd name="T18" fmla="*/ 208 w 2325"/>
                <a:gd name="T19" fmla="*/ 184 h 486"/>
                <a:gd name="T20" fmla="*/ 336 w 2325"/>
                <a:gd name="T21" fmla="*/ 247 h 486"/>
                <a:gd name="T22" fmla="*/ 467 w 2325"/>
                <a:gd name="T23" fmla="*/ 179 h 486"/>
                <a:gd name="T24" fmla="*/ 484 w 2325"/>
                <a:gd name="T25" fmla="*/ 155 h 486"/>
                <a:gd name="T26" fmla="*/ 595 w 2325"/>
                <a:gd name="T27" fmla="*/ 49 h 486"/>
                <a:gd name="T28" fmla="*/ 902 w 2325"/>
                <a:gd name="T29" fmla="*/ 0 h 486"/>
                <a:gd name="T30" fmla="*/ 1128 w 2325"/>
                <a:gd name="T31" fmla="*/ 155 h 486"/>
                <a:gd name="T32" fmla="*/ 1149 w 2325"/>
                <a:gd name="T33" fmla="*/ 185 h 486"/>
                <a:gd name="T34" fmla="*/ 1280 w 2325"/>
                <a:gd name="T35" fmla="*/ 253 h 486"/>
                <a:gd name="T36" fmla="*/ 1412 w 2325"/>
                <a:gd name="T37" fmla="*/ 185 h 486"/>
                <a:gd name="T38" fmla="*/ 1450 w 2325"/>
                <a:gd name="T39" fmla="*/ 131 h 486"/>
                <a:gd name="T40" fmla="*/ 1532 w 2325"/>
                <a:gd name="T41" fmla="*/ 45 h 486"/>
                <a:gd name="T42" fmla="*/ 2325 w 2325"/>
                <a:gd name="T43" fmla="*/ 420 h 486"/>
                <a:gd name="T44" fmla="*/ 2226 w 2325"/>
                <a:gd name="T45" fmla="*/ 432 h 486"/>
                <a:gd name="T46" fmla="*/ 1903 w 2325"/>
                <a:gd name="T47" fmla="*/ 266 h 486"/>
                <a:gd name="T48" fmla="*/ 1772 w 2325"/>
                <a:gd name="T49" fmla="*/ 198 h 486"/>
                <a:gd name="T50" fmla="*/ 1641 w 2325"/>
                <a:gd name="T51" fmla="*/ 266 h 486"/>
                <a:gd name="T52" fmla="*/ 1602 w 2325"/>
                <a:gd name="T53" fmla="*/ 320 h 486"/>
                <a:gd name="T54" fmla="*/ 1280 w 2325"/>
                <a:gd name="T55"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5" h="486">
                  <a:moveTo>
                    <a:pt x="1280" y="486"/>
                  </a:moveTo>
                  <a:cubicBezTo>
                    <a:pt x="1150" y="486"/>
                    <a:pt x="1033" y="426"/>
                    <a:pt x="958" y="320"/>
                  </a:cubicBezTo>
                  <a:lnTo>
                    <a:pt x="937" y="290"/>
                  </a:lnTo>
                  <a:cubicBezTo>
                    <a:pt x="907" y="247"/>
                    <a:pt x="859" y="222"/>
                    <a:pt x="806" y="222"/>
                  </a:cubicBezTo>
                  <a:cubicBezTo>
                    <a:pt x="753" y="222"/>
                    <a:pt x="705" y="247"/>
                    <a:pt x="674" y="290"/>
                  </a:cubicBezTo>
                  <a:lnTo>
                    <a:pt x="658" y="314"/>
                  </a:lnTo>
                  <a:cubicBezTo>
                    <a:pt x="583" y="420"/>
                    <a:pt x="465" y="480"/>
                    <a:pt x="336" y="480"/>
                  </a:cubicBezTo>
                  <a:cubicBezTo>
                    <a:pt x="206" y="480"/>
                    <a:pt x="88" y="420"/>
                    <a:pt x="14" y="314"/>
                  </a:cubicBezTo>
                  <a:lnTo>
                    <a:pt x="0" y="295"/>
                  </a:lnTo>
                  <a:cubicBezTo>
                    <a:pt x="67" y="254"/>
                    <a:pt x="136" y="217"/>
                    <a:pt x="208" y="184"/>
                  </a:cubicBezTo>
                  <a:cubicBezTo>
                    <a:pt x="239" y="224"/>
                    <a:pt x="285" y="247"/>
                    <a:pt x="336" y="247"/>
                  </a:cubicBezTo>
                  <a:cubicBezTo>
                    <a:pt x="389" y="247"/>
                    <a:pt x="436" y="222"/>
                    <a:pt x="467" y="179"/>
                  </a:cubicBezTo>
                  <a:lnTo>
                    <a:pt x="484" y="155"/>
                  </a:lnTo>
                  <a:cubicBezTo>
                    <a:pt x="514" y="112"/>
                    <a:pt x="552" y="76"/>
                    <a:pt x="595" y="49"/>
                  </a:cubicBezTo>
                  <a:cubicBezTo>
                    <a:pt x="694" y="25"/>
                    <a:pt x="797" y="9"/>
                    <a:pt x="902" y="0"/>
                  </a:cubicBezTo>
                  <a:cubicBezTo>
                    <a:pt x="992" y="22"/>
                    <a:pt x="1072" y="76"/>
                    <a:pt x="1128" y="155"/>
                  </a:cubicBezTo>
                  <a:lnTo>
                    <a:pt x="1149" y="185"/>
                  </a:lnTo>
                  <a:cubicBezTo>
                    <a:pt x="1179" y="228"/>
                    <a:pt x="1227" y="253"/>
                    <a:pt x="1280" y="253"/>
                  </a:cubicBezTo>
                  <a:cubicBezTo>
                    <a:pt x="1333" y="253"/>
                    <a:pt x="1381" y="228"/>
                    <a:pt x="1412" y="185"/>
                  </a:cubicBezTo>
                  <a:lnTo>
                    <a:pt x="1450" y="131"/>
                  </a:lnTo>
                  <a:cubicBezTo>
                    <a:pt x="1473" y="97"/>
                    <a:pt x="1501" y="69"/>
                    <a:pt x="1532" y="45"/>
                  </a:cubicBezTo>
                  <a:cubicBezTo>
                    <a:pt x="1826" y="112"/>
                    <a:pt x="2095" y="242"/>
                    <a:pt x="2325" y="420"/>
                  </a:cubicBezTo>
                  <a:cubicBezTo>
                    <a:pt x="2293" y="428"/>
                    <a:pt x="2260" y="432"/>
                    <a:pt x="2226" y="432"/>
                  </a:cubicBezTo>
                  <a:cubicBezTo>
                    <a:pt x="2096" y="432"/>
                    <a:pt x="1978" y="372"/>
                    <a:pt x="1903" y="266"/>
                  </a:cubicBezTo>
                  <a:cubicBezTo>
                    <a:pt x="1873" y="222"/>
                    <a:pt x="1825" y="198"/>
                    <a:pt x="1772" y="198"/>
                  </a:cubicBezTo>
                  <a:cubicBezTo>
                    <a:pt x="1719" y="198"/>
                    <a:pt x="1671" y="222"/>
                    <a:pt x="1641" y="266"/>
                  </a:cubicBezTo>
                  <a:lnTo>
                    <a:pt x="1602" y="320"/>
                  </a:lnTo>
                  <a:cubicBezTo>
                    <a:pt x="1527" y="426"/>
                    <a:pt x="1410" y="486"/>
                    <a:pt x="12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0" name="Freeform 23"/>
            <p:cNvSpPr>
              <a:spLocks/>
            </p:cNvSpPr>
            <p:nvPr/>
          </p:nvSpPr>
          <p:spPr bwMode="auto">
            <a:xfrm>
              <a:off x="3425" y="1857"/>
              <a:ext cx="777" cy="94"/>
            </a:xfrm>
            <a:custGeom>
              <a:avLst/>
              <a:gdLst>
                <a:gd name="T0" fmla="*/ 2026 w 3460"/>
                <a:gd name="T1" fmla="*/ 414 h 414"/>
                <a:gd name="T2" fmla="*/ 1764 w 3460"/>
                <a:gd name="T3" fmla="*/ 278 h 414"/>
                <a:gd name="T4" fmla="*/ 1743 w 3460"/>
                <a:gd name="T5" fmla="*/ 249 h 414"/>
                <a:gd name="T6" fmla="*/ 1552 w 3460"/>
                <a:gd name="T7" fmla="*/ 150 h 414"/>
                <a:gd name="T8" fmla="*/ 1360 w 3460"/>
                <a:gd name="T9" fmla="*/ 249 h 414"/>
                <a:gd name="T10" fmla="*/ 1343 w 3460"/>
                <a:gd name="T11" fmla="*/ 272 h 414"/>
                <a:gd name="T12" fmla="*/ 1082 w 3460"/>
                <a:gd name="T13" fmla="*/ 408 h 414"/>
                <a:gd name="T14" fmla="*/ 820 w 3460"/>
                <a:gd name="T15" fmla="*/ 272 h 414"/>
                <a:gd name="T16" fmla="*/ 796 w 3460"/>
                <a:gd name="T17" fmla="*/ 239 h 414"/>
                <a:gd name="T18" fmla="*/ 604 w 3460"/>
                <a:gd name="T19" fmla="*/ 139 h 414"/>
                <a:gd name="T20" fmla="*/ 412 w 3460"/>
                <a:gd name="T21" fmla="*/ 239 h 414"/>
                <a:gd name="T22" fmla="*/ 400 w 3460"/>
                <a:gd name="T23" fmla="*/ 256 h 414"/>
                <a:gd name="T24" fmla="*/ 138 w 3460"/>
                <a:gd name="T25" fmla="*/ 391 h 414"/>
                <a:gd name="T26" fmla="*/ 138 w 3460"/>
                <a:gd name="T27" fmla="*/ 391 h 414"/>
                <a:gd name="T28" fmla="*/ 0 w 3460"/>
                <a:gd name="T29" fmla="*/ 361 h 414"/>
                <a:gd name="T30" fmla="*/ 42 w 3460"/>
                <a:gd name="T31" fmla="*/ 285 h 414"/>
                <a:gd name="T32" fmla="*/ 138 w 3460"/>
                <a:gd name="T33" fmla="*/ 306 h 414"/>
                <a:gd name="T34" fmla="*/ 330 w 3460"/>
                <a:gd name="T35" fmla="*/ 206 h 414"/>
                <a:gd name="T36" fmla="*/ 342 w 3460"/>
                <a:gd name="T37" fmla="*/ 189 h 414"/>
                <a:gd name="T38" fmla="*/ 604 w 3460"/>
                <a:gd name="T39" fmla="*/ 54 h 414"/>
                <a:gd name="T40" fmla="*/ 866 w 3460"/>
                <a:gd name="T41" fmla="*/ 189 h 414"/>
                <a:gd name="T42" fmla="*/ 890 w 3460"/>
                <a:gd name="T43" fmla="*/ 223 h 414"/>
                <a:gd name="T44" fmla="*/ 1082 w 3460"/>
                <a:gd name="T45" fmla="*/ 322 h 414"/>
                <a:gd name="T46" fmla="*/ 1273 w 3460"/>
                <a:gd name="T47" fmla="*/ 223 h 414"/>
                <a:gd name="T48" fmla="*/ 1290 w 3460"/>
                <a:gd name="T49" fmla="*/ 199 h 414"/>
                <a:gd name="T50" fmla="*/ 1552 w 3460"/>
                <a:gd name="T51" fmla="*/ 64 h 414"/>
                <a:gd name="T52" fmla="*/ 1814 w 3460"/>
                <a:gd name="T53" fmla="*/ 199 h 414"/>
                <a:gd name="T54" fmla="*/ 1834 w 3460"/>
                <a:gd name="T55" fmla="*/ 229 h 414"/>
                <a:gd name="T56" fmla="*/ 2026 w 3460"/>
                <a:gd name="T57" fmla="*/ 328 h 414"/>
                <a:gd name="T58" fmla="*/ 2218 w 3460"/>
                <a:gd name="T59" fmla="*/ 229 h 414"/>
                <a:gd name="T60" fmla="*/ 2256 w 3460"/>
                <a:gd name="T61" fmla="*/ 175 h 414"/>
                <a:gd name="T62" fmla="*/ 2518 w 3460"/>
                <a:gd name="T63" fmla="*/ 39 h 414"/>
                <a:gd name="T64" fmla="*/ 2780 w 3460"/>
                <a:gd name="T65" fmla="*/ 175 h 414"/>
                <a:gd name="T66" fmla="*/ 2972 w 3460"/>
                <a:gd name="T67" fmla="*/ 274 h 414"/>
                <a:gd name="T68" fmla="*/ 3163 w 3460"/>
                <a:gd name="T69" fmla="*/ 175 h 414"/>
                <a:gd name="T70" fmla="*/ 3195 w 3460"/>
                <a:gd name="T71" fmla="*/ 130 h 414"/>
                <a:gd name="T72" fmla="*/ 3396 w 3460"/>
                <a:gd name="T73" fmla="*/ 0 h 414"/>
                <a:gd name="T74" fmla="*/ 3460 w 3460"/>
                <a:gd name="T75" fmla="*/ 80 h 414"/>
                <a:gd name="T76" fmla="*/ 3457 w 3460"/>
                <a:gd name="T77" fmla="*/ 80 h 414"/>
                <a:gd name="T78" fmla="*/ 3265 w 3460"/>
                <a:gd name="T79" fmla="*/ 179 h 414"/>
                <a:gd name="T80" fmla="*/ 3233 w 3460"/>
                <a:gd name="T81" fmla="*/ 224 h 414"/>
                <a:gd name="T82" fmla="*/ 2972 w 3460"/>
                <a:gd name="T83" fmla="*/ 360 h 414"/>
                <a:gd name="T84" fmla="*/ 2710 w 3460"/>
                <a:gd name="T85" fmla="*/ 224 h 414"/>
                <a:gd name="T86" fmla="*/ 2518 w 3460"/>
                <a:gd name="T87" fmla="*/ 125 h 414"/>
                <a:gd name="T88" fmla="*/ 2326 w 3460"/>
                <a:gd name="T89" fmla="*/ 224 h 414"/>
                <a:gd name="T90" fmla="*/ 2288 w 3460"/>
                <a:gd name="T91" fmla="*/ 278 h 414"/>
                <a:gd name="T92" fmla="*/ 2026 w 3460"/>
                <a:gd name="T9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60" h="414">
                  <a:moveTo>
                    <a:pt x="2026" y="414"/>
                  </a:moveTo>
                  <a:cubicBezTo>
                    <a:pt x="1921" y="414"/>
                    <a:pt x="1825" y="365"/>
                    <a:pt x="1764" y="278"/>
                  </a:cubicBezTo>
                  <a:lnTo>
                    <a:pt x="1743" y="249"/>
                  </a:lnTo>
                  <a:cubicBezTo>
                    <a:pt x="1699" y="186"/>
                    <a:pt x="1629" y="150"/>
                    <a:pt x="1552" y="150"/>
                  </a:cubicBezTo>
                  <a:cubicBezTo>
                    <a:pt x="1475" y="150"/>
                    <a:pt x="1405" y="186"/>
                    <a:pt x="1360" y="249"/>
                  </a:cubicBezTo>
                  <a:lnTo>
                    <a:pt x="1343" y="272"/>
                  </a:lnTo>
                  <a:cubicBezTo>
                    <a:pt x="1282" y="358"/>
                    <a:pt x="1187" y="408"/>
                    <a:pt x="1082" y="408"/>
                  </a:cubicBezTo>
                  <a:cubicBezTo>
                    <a:pt x="976" y="408"/>
                    <a:pt x="881" y="358"/>
                    <a:pt x="820" y="272"/>
                  </a:cubicBezTo>
                  <a:lnTo>
                    <a:pt x="796" y="239"/>
                  </a:lnTo>
                  <a:cubicBezTo>
                    <a:pt x="751" y="176"/>
                    <a:pt x="681" y="139"/>
                    <a:pt x="604" y="139"/>
                  </a:cubicBezTo>
                  <a:cubicBezTo>
                    <a:pt x="527" y="139"/>
                    <a:pt x="457" y="176"/>
                    <a:pt x="412" y="239"/>
                  </a:cubicBezTo>
                  <a:lnTo>
                    <a:pt x="400" y="256"/>
                  </a:lnTo>
                  <a:cubicBezTo>
                    <a:pt x="339" y="342"/>
                    <a:pt x="244" y="391"/>
                    <a:pt x="138" y="391"/>
                  </a:cubicBezTo>
                  <a:lnTo>
                    <a:pt x="138" y="391"/>
                  </a:lnTo>
                  <a:cubicBezTo>
                    <a:pt x="89" y="391"/>
                    <a:pt x="42" y="381"/>
                    <a:pt x="0" y="361"/>
                  </a:cubicBezTo>
                  <a:cubicBezTo>
                    <a:pt x="13" y="335"/>
                    <a:pt x="27" y="310"/>
                    <a:pt x="42" y="285"/>
                  </a:cubicBezTo>
                  <a:cubicBezTo>
                    <a:pt x="71" y="298"/>
                    <a:pt x="104" y="306"/>
                    <a:pt x="138" y="306"/>
                  </a:cubicBezTo>
                  <a:cubicBezTo>
                    <a:pt x="216" y="306"/>
                    <a:pt x="286" y="269"/>
                    <a:pt x="330" y="206"/>
                  </a:cubicBezTo>
                  <a:lnTo>
                    <a:pt x="342" y="189"/>
                  </a:lnTo>
                  <a:cubicBezTo>
                    <a:pt x="403" y="103"/>
                    <a:pt x="499" y="54"/>
                    <a:pt x="604" y="54"/>
                  </a:cubicBezTo>
                  <a:cubicBezTo>
                    <a:pt x="710" y="54"/>
                    <a:pt x="805" y="103"/>
                    <a:pt x="866" y="189"/>
                  </a:cubicBezTo>
                  <a:lnTo>
                    <a:pt x="890" y="223"/>
                  </a:lnTo>
                  <a:cubicBezTo>
                    <a:pt x="934" y="286"/>
                    <a:pt x="1004" y="322"/>
                    <a:pt x="1082" y="322"/>
                  </a:cubicBezTo>
                  <a:cubicBezTo>
                    <a:pt x="1159" y="322"/>
                    <a:pt x="1229" y="286"/>
                    <a:pt x="1273" y="223"/>
                  </a:cubicBezTo>
                  <a:lnTo>
                    <a:pt x="1290" y="199"/>
                  </a:lnTo>
                  <a:cubicBezTo>
                    <a:pt x="1351" y="113"/>
                    <a:pt x="1446" y="64"/>
                    <a:pt x="1552" y="64"/>
                  </a:cubicBezTo>
                  <a:cubicBezTo>
                    <a:pt x="1657" y="64"/>
                    <a:pt x="1753" y="113"/>
                    <a:pt x="1814" y="199"/>
                  </a:cubicBezTo>
                  <a:lnTo>
                    <a:pt x="1834" y="229"/>
                  </a:lnTo>
                  <a:cubicBezTo>
                    <a:pt x="1879" y="292"/>
                    <a:pt x="1949" y="328"/>
                    <a:pt x="2026" y="328"/>
                  </a:cubicBezTo>
                  <a:cubicBezTo>
                    <a:pt x="2103" y="328"/>
                    <a:pt x="2173" y="292"/>
                    <a:pt x="2218" y="229"/>
                  </a:cubicBezTo>
                  <a:lnTo>
                    <a:pt x="2256" y="175"/>
                  </a:lnTo>
                  <a:cubicBezTo>
                    <a:pt x="2317" y="89"/>
                    <a:pt x="2413" y="39"/>
                    <a:pt x="2518" y="39"/>
                  </a:cubicBezTo>
                  <a:cubicBezTo>
                    <a:pt x="2623" y="39"/>
                    <a:pt x="2719" y="89"/>
                    <a:pt x="2780" y="175"/>
                  </a:cubicBezTo>
                  <a:cubicBezTo>
                    <a:pt x="2824" y="238"/>
                    <a:pt x="2894" y="274"/>
                    <a:pt x="2972" y="274"/>
                  </a:cubicBezTo>
                  <a:cubicBezTo>
                    <a:pt x="3049" y="274"/>
                    <a:pt x="3119" y="238"/>
                    <a:pt x="3163" y="175"/>
                  </a:cubicBezTo>
                  <a:lnTo>
                    <a:pt x="3195" y="130"/>
                  </a:lnTo>
                  <a:cubicBezTo>
                    <a:pt x="3244" y="60"/>
                    <a:pt x="3315" y="15"/>
                    <a:pt x="3396" y="0"/>
                  </a:cubicBezTo>
                  <a:cubicBezTo>
                    <a:pt x="3418" y="26"/>
                    <a:pt x="3439" y="53"/>
                    <a:pt x="3460" y="80"/>
                  </a:cubicBezTo>
                  <a:lnTo>
                    <a:pt x="3457" y="80"/>
                  </a:lnTo>
                  <a:cubicBezTo>
                    <a:pt x="3380" y="80"/>
                    <a:pt x="3310" y="116"/>
                    <a:pt x="3265" y="179"/>
                  </a:cubicBezTo>
                  <a:lnTo>
                    <a:pt x="3233" y="224"/>
                  </a:lnTo>
                  <a:cubicBezTo>
                    <a:pt x="3172" y="310"/>
                    <a:pt x="3077" y="360"/>
                    <a:pt x="2972" y="360"/>
                  </a:cubicBezTo>
                  <a:cubicBezTo>
                    <a:pt x="2866" y="360"/>
                    <a:pt x="2771" y="310"/>
                    <a:pt x="2710" y="224"/>
                  </a:cubicBezTo>
                  <a:cubicBezTo>
                    <a:pt x="2665" y="161"/>
                    <a:pt x="2595" y="125"/>
                    <a:pt x="2518" y="125"/>
                  </a:cubicBezTo>
                  <a:cubicBezTo>
                    <a:pt x="2441" y="125"/>
                    <a:pt x="2371" y="161"/>
                    <a:pt x="2326" y="224"/>
                  </a:cubicBezTo>
                  <a:lnTo>
                    <a:pt x="2288" y="278"/>
                  </a:lnTo>
                  <a:cubicBezTo>
                    <a:pt x="2227" y="365"/>
                    <a:pt x="2132" y="414"/>
                    <a:pt x="2026" y="4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1" name="Freeform 24"/>
            <p:cNvSpPr>
              <a:spLocks/>
            </p:cNvSpPr>
            <p:nvPr/>
          </p:nvSpPr>
          <p:spPr bwMode="auto">
            <a:xfrm>
              <a:off x="3417" y="1843"/>
              <a:ext cx="799" cy="125"/>
            </a:xfrm>
            <a:custGeom>
              <a:avLst/>
              <a:gdLst>
                <a:gd name="T0" fmla="*/ 2059 w 3555"/>
                <a:gd name="T1" fmla="*/ 551 h 551"/>
                <a:gd name="T2" fmla="*/ 1737 w 3555"/>
                <a:gd name="T3" fmla="*/ 384 h 551"/>
                <a:gd name="T4" fmla="*/ 1716 w 3555"/>
                <a:gd name="T5" fmla="*/ 355 h 551"/>
                <a:gd name="T6" fmla="*/ 1585 w 3555"/>
                <a:gd name="T7" fmla="*/ 287 h 551"/>
                <a:gd name="T8" fmla="*/ 1453 w 3555"/>
                <a:gd name="T9" fmla="*/ 355 h 551"/>
                <a:gd name="T10" fmla="*/ 1437 w 3555"/>
                <a:gd name="T11" fmla="*/ 378 h 551"/>
                <a:gd name="T12" fmla="*/ 1115 w 3555"/>
                <a:gd name="T13" fmla="*/ 545 h 551"/>
                <a:gd name="T14" fmla="*/ 793 w 3555"/>
                <a:gd name="T15" fmla="*/ 378 h 551"/>
                <a:gd name="T16" fmla="*/ 769 w 3555"/>
                <a:gd name="T17" fmla="*/ 344 h 551"/>
                <a:gd name="T18" fmla="*/ 637 w 3555"/>
                <a:gd name="T19" fmla="*/ 276 h 551"/>
                <a:gd name="T20" fmla="*/ 506 w 3555"/>
                <a:gd name="T21" fmla="*/ 344 h 551"/>
                <a:gd name="T22" fmla="*/ 494 w 3555"/>
                <a:gd name="T23" fmla="*/ 362 h 551"/>
                <a:gd name="T24" fmla="*/ 171 w 3555"/>
                <a:gd name="T25" fmla="*/ 528 h 551"/>
                <a:gd name="T26" fmla="*/ 0 w 3555"/>
                <a:gd name="T27" fmla="*/ 490 h 551"/>
                <a:gd name="T28" fmla="*/ 113 w 3555"/>
                <a:gd name="T29" fmla="*/ 284 h 551"/>
                <a:gd name="T30" fmla="*/ 171 w 3555"/>
                <a:gd name="T31" fmla="*/ 295 h 551"/>
                <a:gd name="T32" fmla="*/ 303 w 3555"/>
                <a:gd name="T33" fmla="*/ 227 h 551"/>
                <a:gd name="T34" fmla="*/ 315 w 3555"/>
                <a:gd name="T35" fmla="*/ 209 h 551"/>
                <a:gd name="T36" fmla="*/ 637 w 3555"/>
                <a:gd name="T37" fmla="*/ 43 h 551"/>
                <a:gd name="T38" fmla="*/ 959 w 3555"/>
                <a:gd name="T39" fmla="*/ 209 h 551"/>
                <a:gd name="T40" fmla="*/ 983 w 3555"/>
                <a:gd name="T41" fmla="*/ 243 h 551"/>
                <a:gd name="T42" fmla="*/ 1115 w 3555"/>
                <a:gd name="T43" fmla="*/ 311 h 551"/>
                <a:gd name="T44" fmla="*/ 1246 w 3555"/>
                <a:gd name="T45" fmla="*/ 243 h 551"/>
                <a:gd name="T46" fmla="*/ 1263 w 3555"/>
                <a:gd name="T47" fmla="*/ 220 h 551"/>
                <a:gd name="T48" fmla="*/ 1585 w 3555"/>
                <a:gd name="T49" fmla="*/ 53 h 551"/>
                <a:gd name="T50" fmla="*/ 1907 w 3555"/>
                <a:gd name="T51" fmla="*/ 220 h 551"/>
                <a:gd name="T52" fmla="*/ 1928 w 3555"/>
                <a:gd name="T53" fmla="*/ 249 h 551"/>
                <a:gd name="T54" fmla="*/ 2059 w 3555"/>
                <a:gd name="T55" fmla="*/ 317 h 551"/>
                <a:gd name="T56" fmla="*/ 2191 w 3555"/>
                <a:gd name="T57" fmla="*/ 249 h 551"/>
                <a:gd name="T58" fmla="*/ 2229 w 3555"/>
                <a:gd name="T59" fmla="*/ 195 h 551"/>
                <a:gd name="T60" fmla="*/ 2551 w 3555"/>
                <a:gd name="T61" fmla="*/ 28 h 551"/>
                <a:gd name="T62" fmla="*/ 2873 w 3555"/>
                <a:gd name="T63" fmla="*/ 195 h 551"/>
                <a:gd name="T64" fmla="*/ 3005 w 3555"/>
                <a:gd name="T65" fmla="*/ 263 h 551"/>
                <a:gd name="T66" fmla="*/ 3136 w 3555"/>
                <a:gd name="T67" fmla="*/ 195 h 551"/>
                <a:gd name="T68" fmla="*/ 3168 w 3555"/>
                <a:gd name="T69" fmla="*/ 150 h 551"/>
                <a:gd name="T70" fmla="*/ 3375 w 3555"/>
                <a:gd name="T71" fmla="*/ 0 h 551"/>
                <a:gd name="T72" fmla="*/ 3555 w 3555"/>
                <a:gd name="T73" fmla="*/ 231 h 551"/>
                <a:gd name="T74" fmla="*/ 3490 w 3555"/>
                <a:gd name="T75" fmla="*/ 217 h 551"/>
                <a:gd name="T76" fmla="*/ 3359 w 3555"/>
                <a:gd name="T77" fmla="*/ 285 h 551"/>
                <a:gd name="T78" fmla="*/ 3327 w 3555"/>
                <a:gd name="T79" fmla="*/ 330 h 551"/>
                <a:gd name="T80" fmla="*/ 3005 w 3555"/>
                <a:gd name="T81" fmla="*/ 497 h 551"/>
                <a:gd name="T82" fmla="*/ 2682 w 3555"/>
                <a:gd name="T83" fmla="*/ 330 h 551"/>
                <a:gd name="T84" fmla="*/ 2551 w 3555"/>
                <a:gd name="T85" fmla="*/ 262 h 551"/>
                <a:gd name="T86" fmla="*/ 2420 w 3555"/>
                <a:gd name="T87" fmla="*/ 330 h 551"/>
                <a:gd name="T88" fmla="*/ 2381 w 3555"/>
                <a:gd name="T89" fmla="*/ 384 h 551"/>
                <a:gd name="T90" fmla="*/ 2059 w 3555"/>
                <a:gd name="T91" fmla="*/ 5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5" h="551">
                  <a:moveTo>
                    <a:pt x="2059" y="551"/>
                  </a:moveTo>
                  <a:cubicBezTo>
                    <a:pt x="1929" y="551"/>
                    <a:pt x="1812" y="490"/>
                    <a:pt x="1737" y="384"/>
                  </a:cubicBezTo>
                  <a:lnTo>
                    <a:pt x="1716" y="355"/>
                  </a:lnTo>
                  <a:cubicBezTo>
                    <a:pt x="1686" y="311"/>
                    <a:pt x="1638" y="287"/>
                    <a:pt x="1585" y="287"/>
                  </a:cubicBezTo>
                  <a:cubicBezTo>
                    <a:pt x="1532" y="287"/>
                    <a:pt x="1484" y="311"/>
                    <a:pt x="1453" y="355"/>
                  </a:cubicBezTo>
                  <a:lnTo>
                    <a:pt x="1437" y="378"/>
                  </a:lnTo>
                  <a:cubicBezTo>
                    <a:pt x="1362" y="484"/>
                    <a:pt x="1244" y="545"/>
                    <a:pt x="1115" y="545"/>
                  </a:cubicBezTo>
                  <a:cubicBezTo>
                    <a:pt x="985" y="545"/>
                    <a:pt x="867" y="484"/>
                    <a:pt x="793" y="378"/>
                  </a:cubicBezTo>
                  <a:lnTo>
                    <a:pt x="769" y="344"/>
                  </a:lnTo>
                  <a:cubicBezTo>
                    <a:pt x="738" y="301"/>
                    <a:pt x="690" y="276"/>
                    <a:pt x="637" y="276"/>
                  </a:cubicBezTo>
                  <a:cubicBezTo>
                    <a:pt x="584" y="276"/>
                    <a:pt x="536" y="301"/>
                    <a:pt x="506" y="344"/>
                  </a:cubicBezTo>
                  <a:lnTo>
                    <a:pt x="494" y="362"/>
                  </a:lnTo>
                  <a:cubicBezTo>
                    <a:pt x="419" y="468"/>
                    <a:pt x="301" y="528"/>
                    <a:pt x="171" y="528"/>
                  </a:cubicBezTo>
                  <a:cubicBezTo>
                    <a:pt x="111" y="528"/>
                    <a:pt x="52" y="515"/>
                    <a:pt x="0" y="490"/>
                  </a:cubicBezTo>
                  <a:cubicBezTo>
                    <a:pt x="34" y="419"/>
                    <a:pt x="72" y="350"/>
                    <a:pt x="113" y="284"/>
                  </a:cubicBezTo>
                  <a:cubicBezTo>
                    <a:pt x="132" y="291"/>
                    <a:pt x="151" y="295"/>
                    <a:pt x="171" y="295"/>
                  </a:cubicBezTo>
                  <a:cubicBezTo>
                    <a:pt x="224" y="295"/>
                    <a:pt x="272" y="270"/>
                    <a:pt x="303" y="227"/>
                  </a:cubicBezTo>
                  <a:lnTo>
                    <a:pt x="315" y="209"/>
                  </a:lnTo>
                  <a:cubicBezTo>
                    <a:pt x="390" y="103"/>
                    <a:pt x="507" y="43"/>
                    <a:pt x="637" y="43"/>
                  </a:cubicBezTo>
                  <a:cubicBezTo>
                    <a:pt x="767" y="43"/>
                    <a:pt x="884" y="103"/>
                    <a:pt x="959" y="209"/>
                  </a:cubicBezTo>
                  <a:lnTo>
                    <a:pt x="983" y="243"/>
                  </a:lnTo>
                  <a:cubicBezTo>
                    <a:pt x="1014" y="286"/>
                    <a:pt x="1062" y="311"/>
                    <a:pt x="1115" y="311"/>
                  </a:cubicBezTo>
                  <a:cubicBezTo>
                    <a:pt x="1168" y="311"/>
                    <a:pt x="1215" y="286"/>
                    <a:pt x="1246" y="243"/>
                  </a:cubicBezTo>
                  <a:lnTo>
                    <a:pt x="1263" y="220"/>
                  </a:lnTo>
                  <a:cubicBezTo>
                    <a:pt x="1338" y="114"/>
                    <a:pt x="1455" y="53"/>
                    <a:pt x="1585" y="53"/>
                  </a:cubicBezTo>
                  <a:cubicBezTo>
                    <a:pt x="1714" y="53"/>
                    <a:pt x="1832" y="114"/>
                    <a:pt x="1907" y="220"/>
                  </a:cubicBezTo>
                  <a:lnTo>
                    <a:pt x="1928" y="249"/>
                  </a:lnTo>
                  <a:cubicBezTo>
                    <a:pt x="1958" y="292"/>
                    <a:pt x="2006" y="317"/>
                    <a:pt x="2059" y="317"/>
                  </a:cubicBezTo>
                  <a:cubicBezTo>
                    <a:pt x="2112" y="317"/>
                    <a:pt x="2160" y="292"/>
                    <a:pt x="2191" y="249"/>
                  </a:cubicBezTo>
                  <a:lnTo>
                    <a:pt x="2229" y="195"/>
                  </a:lnTo>
                  <a:cubicBezTo>
                    <a:pt x="2304" y="89"/>
                    <a:pt x="2421" y="28"/>
                    <a:pt x="2551" y="28"/>
                  </a:cubicBezTo>
                  <a:cubicBezTo>
                    <a:pt x="2681" y="28"/>
                    <a:pt x="2798" y="89"/>
                    <a:pt x="2873" y="195"/>
                  </a:cubicBezTo>
                  <a:cubicBezTo>
                    <a:pt x="2904" y="238"/>
                    <a:pt x="2952" y="263"/>
                    <a:pt x="3005" y="263"/>
                  </a:cubicBezTo>
                  <a:cubicBezTo>
                    <a:pt x="3057" y="263"/>
                    <a:pt x="3105" y="238"/>
                    <a:pt x="3136" y="195"/>
                  </a:cubicBezTo>
                  <a:lnTo>
                    <a:pt x="3168" y="150"/>
                  </a:lnTo>
                  <a:cubicBezTo>
                    <a:pt x="3220" y="77"/>
                    <a:pt x="3292" y="25"/>
                    <a:pt x="3375" y="0"/>
                  </a:cubicBezTo>
                  <a:cubicBezTo>
                    <a:pt x="3440" y="73"/>
                    <a:pt x="3501" y="150"/>
                    <a:pt x="3555" y="231"/>
                  </a:cubicBezTo>
                  <a:cubicBezTo>
                    <a:pt x="3535" y="222"/>
                    <a:pt x="3513" y="217"/>
                    <a:pt x="3490" y="217"/>
                  </a:cubicBezTo>
                  <a:cubicBezTo>
                    <a:pt x="3437" y="217"/>
                    <a:pt x="3389" y="242"/>
                    <a:pt x="3359" y="285"/>
                  </a:cubicBezTo>
                  <a:lnTo>
                    <a:pt x="3327" y="330"/>
                  </a:lnTo>
                  <a:cubicBezTo>
                    <a:pt x="3252" y="436"/>
                    <a:pt x="3134" y="497"/>
                    <a:pt x="3005" y="497"/>
                  </a:cubicBezTo>
                  <a:cubicBezTo>
                    <a:pt x="2875" y="497"/>
                    <a:pt x="2757" y="436"/>
                    <a:pt x="2682" y="330"/>
                  </a:cubicBezTo>
                  <a:cubicBezTo>
                    <a:pt x="2652" y="287"/>
                    <a:pt x="2604" y="262"/>
                    <a:pt x="2551" y="262"/>
                  </a:cubicBezTo>
                  <a:cubicBezTo>
                    <a:pt x="2498" y="262"/>
                    <a:pt x="2450" y="287"/>
                    <a:pt x="2420" y="330"/>
                  </a:cubicBezTo>
                  <a:lnTo>
                    <a:pt x="2381" y="384"/>
                  </a:lnTo>
                  <a:cubicBezTo>
                    <a:pt x="2306" y="490"/>
                    <a:pt x="2189" y="551"/>
                    <a:pt x="2059" y="5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2" name="Freeform 25"/>
            <p:cNvSpPr>
              <a:spLocks/>
            </p:cNvSpPr>
            <p:nvPr/>
          </p:nvSpPr>
          <p:spPr bwMode="auto">
            <a:xfrm>
              <a:off x="3381" y="2022"/>
              <a:ext cx="911" cy="95"/>
            </a:xfrm>
            <a:custGeom>
              <a:avLst/>
              <a:gdLst>
                <a:gd name="T0" fmla="*/ 2221 w 4057"/>
                <a:gd name="T1" fmla="*/ 419 h 419"/>
                <a:gd name="T2" fmla="*/ 1959 w 4057"/>
                <a:gd name="T3" fmla="*/ 284 h 419"/>
                <a:gd name="T4" fmla="*/ 1938 w 4057"/>
                <a:gd name="T5" fmla="*/ 254 h 419"/>
                <a:gd name="T6" fmla="*/ 1747 w 4057"/>
                <a:gd name="T7" fmla="*/ 155 h 419"/>
                <a:gd name="T8" fmla="*/ 1555 w 4057"/>
                <a:gd name="T9" fmla="*/ 254 h 419"/>
                <a:gd name="T10" fmla="*/ 1538 w 4057"/>
                <a:gd name="T11" fmla="*/ 278 h 419"/>
                <a:gd name="T12" fmla="*/ 1277 w 4057"/>
                <a:gd name="T13" fmla="*/ 413 h 419"/>
                <a:gd name="T14" fmla="*/ 1015 w 4057"/>
                <a:gd name="T15" fmla="*/ 278 h 419"/>
                <a:gd name="T16" fmla="*/ 991 w 4057"/>
                <a:gd name="T17" fmla="*/ 244 h 419"/>
                <a:gd name="T18" fmla="*/ 799 w 4057"/>
                <a:gd name="T19" fmla="*/ 145 h 419"/>
                <a:gd name="T20" fmla="*/ 607 w 4057"/>
                <a:gd name="T21" fmla="*/ 244 h 419"/>
                <a:gd name="T22" fmla="*/ 595 w 4057"/>
                <a:gd name="T23" fmla="*/ 261 h 419"/>
                <a:gd name="T24" fmla="*/ 333 w 4057"/>
                <a:gd name="T25" fmla="*/ 397 h 419"/>
                <a:gd name="T26" fmla="*/ 333 w 4057"/>
                <a:gd name="T27" fmla="*/ 397 h 419"/>
                <a:gd name="T28" fmla="*/ 72 w 4057"/>
                <a:gd name="T29" fmla="*/ 261 h 419"/>
                <a:gd name="T30" fmla="*/ 62 w 4057"/>
                <a:gd name="T31" fmla="*/ 248 h 419"/>
                <a:gd name="T32" fmla="*/ 0 w 4057"/>
                <a:gd name="T33" fmla="*/ 187 h 419"/>
                <a:gd name="T34" fmla="*/ 19 w 4057"/>
                <a:gd name="T35" fmla="*/ 99 h 419"/>
                <a:gd name="T36" fmla="*/ 132 w 4057"/>
                <a:gd name="T37" fmla="*/ 199 h 419"/>
                <a:gd name="T38" fmla="*/ 142 w 4057"/>
                <a:gd name="T39" fmla="*/ 212 h 419"/>
                <a:gd name="T40" fmla="*/ 333 w 4057"/>
                <a:gd name="T41" fmla="*/ 311 h 419"/>
                <a:gd name="T42" fmla="*/ 525 w 4057"/>
                <a:gd name="T43" fmla="*/ 212 h 419"/>
                <a:gd name="T44" fmla="*/ 537 w 4057"/>
                <a:gd name="T45" fmla="*/ 194 h 419"/>
                <a:gd name="T46" fmla="*/ 799 w 4057"/>
                <a:gd name="T47" fmla="*/ 59 h 419"/>
                <a:gd name="T48" fmla="*/ 1061 w 4057"/>
                <a:gd name="T49" fmla="*/ 194 h 419"/>
                <a:gd name="T50" fmla="*/ 1085 w 4057"/>
                <a:gd name="T51" fmla="*/ 228 h 419"/>
                <a:gd name="T52" fmla="*/ 1277 w 4057"/>
                <a:gd name="T53" fmla="*/ 327 h 419"/>
                <a:gd name="T54" fmla="*/ 1468 w 4057"/>
                <a:gd name="T55" fmla="*/ 228 h 419"/>
                <a:gd name="T56" fmla="*/ 1485 w 4057"/>
                <a:gd name="T57" fmla="*/ 205 h 419"/>
                <a:gd name="T58" fmla="*/ 1747 w 4057"/>
                <a:gd name="T59" fmla="*/ 69 h 419"/>
                <a:gd name="T60" fmla="*/ 2009 w 4057"/>
                <a:gd name="T61" fmla="*/ 205 h 419"/>
                <a:gd name="T62" fmla="*/ 2029 w 4057"/>
                <a:gd name="T63" fmla="*/ 234 h 419"/>
                <a:gd name="T64" fmla="*/ 2221 w 4057"/>
                <a:gd name="T65" fmla="*/ 333 h 419"/>
                <a:gd name="T66" fmla="*/ 2413 w 4057"/>
                <a:gd name="T67" fmla="*/ 234 h 419"/>
                <a:gd name="T68" fmla="*/ 2451 w 4057"/>
                <a:gd name="T69" fmla="*/ 180 h 419"/>
                <a:gd name="T70" fmla="*/ 2713 w 4057"/>
                <a:gd name="T71" fmla="*/ 45 h 419"/>
                <a:gd name="T72" fmla="*/ 2975 w 4057"/>
                <a:gd name="T73" fmla="*/ 180 h 419"/>
                <a:gd name="T74" fmla="*/ 3167 w 4057"/>
                <a:gd name="T75" fmla="*/ 279 h 419"/>
                <a:gd name="T76" fmla="*/ 3358 w 4057"/>
                <a:gd name="T77" fmla="*/ 180 h 419"/>
                <a:gd name="T78" fmla="*/ 3390 w 4057"/>
                <a:gd name="T79" fmla="*/ 135 h 419"/>
                <a:gd name="T80" fmla="*/ 3652 w 4057"/>
                <a:gd name="T81" fmla="*/ 0 h 419"/>
                <a:gd name="T82" fmla="*/ 3914 w 4057"/>
                <a:gd name="T83" fmla="*/ 135 h 419"/>
                <a:gd name="T84" fmla="*/ 3975 w 4057"/>
                <a:gd name="T85" fmla="*/ 222 h 419"/>
                <a:gd name="T86" fmla="*/ 4045 w 4057"/>
                <a:gd name="T87" fmla="*/ 287 h 419"/>
                <a:gd name="T88" fmla="*/ 4057 w 4057"/>
                <a:gd name="T89" fmla="*/ 388 h 419"/>
                <a:gd name="T90" fmla="*/ 3905 w 4057"/>
                <a:gd name="T91" fmla="*/ 272 h 419"/>
                <a:gd name="T92" fmla="*/ 3844 w 4057"/>
                <a:gd name="T93" fmla="*/ 185 h 419"/>
                <a:gd name="T94" fmla="*/ 3652 w 4057"/>
                <a:gd name="T95" fmla="*/ 86 h 419"/>
                <a:gd name="T96" fmla="*/ 3460 w 4057"/>
                <a:gd name="T97" fmla="*/ 185 h 419"/>
                <a:gd name="T98" fmla="*/ 3428 w 4057"/>
                <a:gd name="T99" fmla="*/ 230 h 419"/>
                <a:gd name="T100" fmla="*/ 3167 w 4057"/>
                <a:gd name="T101" fmla="*/ 365 h 419"/>
                <a:gd name="T102" fmla="*/ 2905 w 4057"/>
                <a:gd name="T103" fmla="*/ 230 h 419"/>
                <a:gd name="T104" fmla="*/ 2713 w 4057"/>
                <a:gd name="T105" fmla="*/ 131 h 419"/>
                <a:gd name="T106" fmla="*/ 2521 w 4057"/>
                <a:gd name="T107" fmla="*/ 230 h 419"/>
                <a:gd name="T108" fmla="*/ 2483 w 4057"/>
                <a:gd name="T109" fmla="*/ 284 h 419"/>
                <a:gd name="T110" fmla="*/ 2221 w 4057"/>
                <a:gd name="T111"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57" h="419">
                  <a:moveTo>
                    <a:pt x="2221" y="419"/>
                  </a:moveTo>
                  <a:cubicBezTo>
                    <a:pt x="2116" y="419"/>
                    <a:pt x="2020" y="370"/>
                    <a:pt x="1959" y="284"/>
                  </a:cubicBezTo>
                  <a:lnTo>
                    <a:pt x="1938" y="254"/>
                  </a:lnTo>
                  <a:cubicBezTo>
                    <a:pt x="1894" y="191"/>
                    <a:pt x="1824" y="155"/>
                    <a:pt x="1747" y="155"/>
                  </a:cubicBezTo>
                  <a:cubicBezTo>
                    <a:pt x="1670" y="155"/>
                    <a:pt x="1600" y="191"/>
                    <a:pt x="1555" y="254"/>
                  </a:cubicBezTo>
                  <a:lnTo>
                    <a:pt x="1538" y="278"/>
                  </a:lnTo>
                  <a:cubicBezTo>
                    <a:pt x="1477" y="364"/>
                    <a:pt x="1382" y="413"/>
                    <a:pt x="1277" y="413"/>
                  </a:cubicBezTo>
                  <a:cubicBezTo>
                    <a:pt x="1171" y="413"/>
                    <a:pt x="1076" y="364"/>
                    <a:pt x="1015" y="278"/>
                  </a:cubicBezTo>
                  <a:lnTo>
                    <a:pt x="991" y="244"/>
                  </a:lnTo>
                  <a:cubicBezTo>
                    <a:pt x="946" y="181"/>
                    <a:pt x="876" y="145"/>
                    <a:pt x="799" y="145"/>
                  </a:cubicBezTo>
                  <a:cubicBezTo>
                    <a:pt x="722" y="145"/>
                    <a:pt x="652" y="181"/>
                    <a:pt x="607" y="244"/>
                  </a:cubicBezTo>
                  <a:lnTo>
                    <a:pt x="595" y="261"/>
                  </a:lnTo>
                  <a:cubicBezTo>
                    <a:pt x="534" y="347"/>
                    <a:pt x="439" y="397"/>
                    <a:pt x="333" y="397"/>
                  </a:cubicBezTo>
                  <a:lnTo>
                    <a:pt x="333" y="397"/>
                  </a:lnTo>
                  <a:cubicBezTo>
                    <a:pt x="228" y="397"/>
                    <a:pt x="133" y="347"/>
                    <a:pt x="72" y="261"/>
                  </a:cubicBezTo>
                  <a:lnTo>
                    <a:pt x="62" y="248"/>
                  </a:lnTo>
                  <a:cubicBezTo>
                    <a:pt x="45" y="224"/>
                    <a:pt x="24" y="203"/>
                    <a:pt x="0" y="187"/>
                  </a:cubicBezTo>
                  <a:cubicBezTo>
                    <a:pt x="6" y="158"/>
                    <a:pt x="12" y="128"/>
                    <a:pt x="19" y="99"/>
                  </a:cubicBezTo>
                  <a:cubicBezTo>
                    <a:pt x="63" y="122"/>
                    <a:pt x="102" y="156"/>
                    <a:pt x="132" y="199"/>
                  </a:cubicBezTo>
                  <a:lnTo>
                    <a:pt x="142" y="212"/>
                  </a:lnTo>
                  <a:cubicBezTo>
                    <a:pt x="186" y="275"/>
                    <a:pt x="256" y="311"/>
                    <a:pt x="333" y="311"/>
                  </a:cubicBezTo>
                  <a:cubicBezTo>
                    <a:pt x="411" y="311"/>
                    <a:pt x="481" y="275"/>
                    <a:pt x="525" y="212"/>
                  </a:cubicBezTo>
                  <a:lnTo>
                    <a:pt x="537" y="194"/>
                  </a:lnTo>
                  <a:cubicBezTo>
                    <a:pt x="598" y="108"/>
                    <a:pt x="694" y="59"/>
                    <a:pt x="799" y="59"/>
                  </a:cubicBezTo>
                  <a:cubicBezTo>
                    <a:pt x="905" y="59"/>
                    <a:pt x="1000" y="108"/>
                    <a:pt x="1061" y="194"/>
                  </a:cubicBezTo>
                  <a:lnTo>
                    <a:pt x="1085" y="228"/>
                  </a:lnTo>
                  <a:cubicBezTo>
                    <a:pt x="1129" y="291"/>
                    <a:pt x="1199" y="327"/>
                    <a:pt x="1277" y="327"/>
                  </a:cubicBezTo>
                  <a:cubicBezTo>
                    <a:pt x="1354" y="327"/>
                    <a:pt x="1424" y="291"/>
                    <a:pt x="1468" y="228"/>
                  </a:cubicBezTo>
                  <a:lnTo>
                    <a:pt x="1485" y="205"/>
                  </a:lnTo>
                  <a:cubicBezTo>
                    <a:pt x="1546" y="119"/>
                    <a:pt x="1641" y="69"/>
                    <a:pt x="1747" y="69"/>
                  </a:cubicBezTo>
                  <a:cubicBezTo>
                    <a:pt x="1852" y="69"/>
                    <a:pt x="1948" y="119"/>
                    <a:pt x="2009" y="205"/>
                  </a:cubicBezTo>
                  <a:lnTo>
                    <a:pt x="2029" y="234"/>
                  </a:lnTo>
                  <a:cubicBezTo>
                    <a:pt x="2074" y="297"/>
                    <a:pt x="2144" y="333"/>
                    <a:pt x="2221" y="333"/>
                  </a:cubicBezTo>
                  <a:cubicBezTo>
                    <a:pt x="2298" y="333"/>
                    <a:pt x="2368" y="297"/>
                    <a:pt x="2413" y="234"/>
                  </a:cubicBezTo>
                  <a:lnTo>
                    <a:pt x="2451" y="180"/>
                  </a:lnTo>
                  <a:cubicBezTo>
                    <a:pt x="2512" y="94"/>
                    <a:pt x="2608" y="45"/>
                    <a:pt x="2713" y="45"/>
                  </a:cubicBezTo>
                  <a:cubicBezTo>
                    <a:pt x="2818" y="45"/>
                    <a:pt x="2914" y="94"/>
                    <a:pt x="2975" y="180"/>
                  </a:cubicBezTo>
                  <a:cubicBezTo>
                    <a:pt x="3019" y="243"/>
                    <a:pt x="3089" y="279"/>
                    <a:pt x="3167" y="279"/>
                  </a:cubicBezTo>
                  <a:cubicBezTo>
                    <a:pt x="3244" y="279"/>
                    <a:pt x="3314" y="243"/>
                    <a:pt x="3358" y="180"/>
                  </a:cubicBezTo>
                  <a:lnTo>
                    <a:pt x="3390" y="135"/>
                  </a:lnTo>
                  <a:cubicBezTo>
                    <a:pt x="3451" y="49"/>
                    <a:pt x="3546" y="0"/>
                    <a:pt x="3652" y="0"/>
                  </a:cubicBezTo>
                  <a:cubicBezTo>
                    <a:pt x="3757" y="0"/>
                    <a:pt x="3853" y="49"/>
                    <a:pt x="3914" y="135"/>
                  </a:cubicBezTo>
                  <a:lnTo>
                    <a:pt x="3975" y="222"/>
                  </a:lnTo>
                  <a:cubicBezTo>
                    <a:pt x="3994" y="249"/>
                    <a:pt x="4018" y="271"/>
                    <a:pt x="4045" y="287"/>
                  </a:cubicBezTo>
                  <a:cubicBezTo>
                    <a:pt x="4049" y="321"/>
                    <a:pt x="4053" y="354"/>
                    <a:pt x="4057" y="388"/>
                  </a:cubicBezTo>
                  <a:cubicBezTo>
                    <a:pt x="3996" y="366"/>
                    <a:pt x="3944" y="326"/>
                    <a:pt x="3905" y="272"/>
                  </a:cubicBezTo>
                  <a:lnTo>
                    <a:pt x="3844" y="185"/>
                  </a:lnTo>
                  <a:cubicBezTo>
                    <a:pt x="3799" y="122"/>
                    <a:pt x="3729" y="86"/>
                    <a:pt x="3652" y="86"/>
                  </a:cubicBezTo>
                  <a:cubicBezTo>
                    <a:pt x="3575" y="85"/>
                    <a:pt x="3505" y="122"/>
                    <a:pt x="3460" y="185"/>
                  </a:cubicBezTo>
                  <a:lnTo>
                    <a:pt x="3428" y="230"/>
                  </a:lnTo>
                  <a:cubicBezTo>
                    <a:pt x="3367" y="316"/>
                    <a:pt x="3272" y="365"/>
                    <a:pt x="3167" y="365"/>
                  </a:cubicBezTo>
                  <a:cubicBezTo>
                    <a:pt x="3061" y="365"/>
                    <a:pt x="2966" y="316"/>
                    <a:pt x="2905" y="230"/>
                  </a:cubicBezTo>
                  <a:cubicBezTo>
                    <a:pt x="2860" y="167"/>
                    <a:pt x="2790" y="131"/>
                    <a:pt x="2713" y="131"/>
                  </a:cubicBezTo>
                  <a:cubicBezTo>
                    <a:pt x="2636" y="131"/>
                    <a:pt x="2566" y="167"/>
                    <a:pt x="2521" y="230"/>
                  </a:cubicBezTo>
                  <a:lnTo>
                    <a:pt x="2483" y="284"/>
                  </a:lnTo>
                  <a:cubicBezTo>
                    <a:pt x="2422" y="370"/>
                    <a:pt x="2327" y="419"/>
                    <a:pt x="2221" y="4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3" name="Freeform 26"/>
            <p:cNvSpPr>
              <a:spLocks/>
            </p:cNvSpPr>
            <p:nvPr/>
          </p:nvSpPr>
          <p:spPr bwMode="auto">
            <a:xfrm>
              <a:off x="3378" y="2006"/>
              <a:ext cx="916" cy="128"/>
            </a:xfrm>
            <a:custGeom>
              <a:avLst/>
              <a:gdLst>
                <a:gd name="T0" fmla="*/ 2236 w 4078"/>
                <a:gd name="T1" fmla="*/ 567 h 567"/>
                <a:gd name="T2" fmla="*/ 1914 w 4078"/>
                <a:gd name="T3" fmla="*/ 401 h 567"/>
                <a:gd name="T4" fmla="*/ 1893 w 4078"/>
                <a:gd name="T5" fmla="*/ 371 h 567"/>
                <a:gd name="T6" fmla="*/ 1762 w 4078"/>
                <a:gd name="T7" fmla="*/ 303 h 567"/>
                <a:gd name="T8" fmla="*/ 1630 w 4078"/>
                <a:gd name="T9" fmla="*/ 371 h 567"/>
                <a:gd name="T10" fmla="*/ 1614 w 4078"/>
                <a:gd name="T11" fmla="*/ 394 h 567"/>
                <a:gd name="T12" fmla="*/ 1292 w 4078"/>
                <a:gd name="T13" fmla="*/ 561 h 567"/>
                <a:gd name="T14" fmla="*/ 970 w 4078"/>
                <a:gd name="T15" fmla="*/ 394 h 567"/>
                <a:gd name="T16" fmla="*/ 946 w 4078"/>
                <a:gd name="T17" fmla="*/ 361 h 567"/>
                <a:gd name="T18" fmla="*/ 814 w 4078"/>
                <a:gd name="T19" fmla="*/ 293 h 567"/>
                <a:gd name="T20" fmla="*/ 683 w 4078"/>
                <a:gd name="T21" fmla="*/ 361 h 567"/>
                <a:gd name="T22" fmla="*/ 671 w 4078"/>
                <a:gd name="T23" fmla="*/ 378 h 567"/>
                <a:gd name="T24" fmla="*/ 348 w 4078"/>
                <a:gd name="T25" fmla="*/ 545 h 567"/>
                <a:gd name="T26" fmla="*/ 26 w 4078"/>
                <a:gd name="T27" fmla="*/ 378 h 567"/>
                <a:gd name="T28" fmla="*/ 17 w 4078"/>
                <a:gd name="T29" fmla="*/ 365 h 567"/>
                <a:gd name="T30" fmla="*/ 0 w 4078"/>
                <a:gd name="T31" fmla="*/ 345 h 567"/>
                <a:gd name="T32" fmla="*/ 53 w 4078"/>
                <a:gd name="T33" fmla="*/ 100 h 567"/>
                <a:gd name="T34" fmla="*/ 208 w 4078"/>
                <a:gd name="T35" fmla="*/ 230 h 567"/>
                <a:gd name="T36" fmla="*/ 217 w 4078"/>
                <a:gd name="T37" fmla="*/ 243 h 567"/>
                <a:gd name="T38" fmla="*/ 348 w 4078"/>
                <a:gd name="T39" fmla="*/ 311 h 567"/>
                <a:gd name="T40" fmla="*/ 480 w 4078"/>
                <a:gd name="T41" fmla="*/ 243 h 567"/>
                <a:gd name="T42" fmla="*/ 492 w 4078"/>
                <a:gd name="T43" fmla="*/ 226 h 567"/>
                <a:gd name="T44" fmla="*/ 814 w 4078"/>
                <a:gd name="T45" fmla="*/ 59 h 567"/>
                <a:gd name="T46" fmla="*/ 1136 w 4078"/>
                <a:gd name="T47" fmla="*/ 226 h 567"/>
                <a:gd name="T48" fmla="*/ 1160 w 4078"/>
                <a:gd name="T49" fmla="*/ 259 h 567"/>
                <a:gd name="T50" fmla="*/ 1292 w 4078"/>
                <a:gd name="T51" fmla="*/ 327 h 567"/>
                <a:gd name="T52" fmla="*/ 1423 w 4078"/>
                <a:gd name="T53" fmla="*/ 259 h 567"/>
                <a:gd name="T54" fmla="*/ 1440 w 4078"/>
                <a:gd name="T55" fmla="*/ 236 h 567"/>
                <a:gd name="T56" fmla="*/ 1762 w 4078"/>
                <a:gd name="T57" fmla="*/ 69 h 567"/>
                <a:gd name="T58" fmla="*/ 2084 w 4078"/>
                <a:gd name="T59" fmla="*/ 236 h 567"/>
                <a:gd name="T60" fmla="*/ 2105 w 4078"/>
                <a:gd name="T61" fmla="*/ 266 h 567"/>
                <a:gd name="T62" fmla="*/ 2236 w 4078"/>
                <a:gd name="T63" fmla="*/ 334 h 567"/>
                <a:gd name="T64" fmla="*/ 2368 w 4078"/>
                <a:gd name="T65" fmla="*/ 266 h 567"/>
                <a:gd name="T66" fmla="*/ 2406 w 4078"/>
                <a:gd name="T67" fmla="*/ 212 h 567"/>
                <a:gd name="T68" fmla="*/ 2728 w 4078"/>
                <a:gd name="T69" fmla="*/ 45 h 567"/>
                <a:gd name="T70" fmla="*/ 3050 w 4078"/>
                <a:gd name="T71" fmla="*/ 212 h 567"/>
                <a:gd name="T72" fmla="*/ 3182 w 4078"/>
                <a:gd name="T73" fmla="*/ 279 h 567"/>
                <a:gd name="T74" fmla="*/ 3313 w 4078"/>
                <a:gd name="T75" fmla="*/ 212 h 567"/>
                <a:gd name="T76" fmla="*/ 3345 w 4078"/>
                <a:gd name="T77" fmla="*/ 167 h 567"/>
                <a:gd name="T78" fmla="*/ 3667 w 4078"/>
                <a:gd name="T79" fmla="*/ 0 h 567"/>
                <a:gd name="T80" fmla="*/ 3989 w 4078"/>
                <a:gd name="T81" fmla="*/ 167 h 567"/>
                <a:gd name="T82" fmla="*/ 4037 w 4078"/>
                <a:gd name="T83" fmla="*/ 235 h 567"/>
                <a:gd name="T84" fmla="*/ 4078 w 4078"/>
                <a:gd name="T85" fmla="*/ 541 h 567"/>
                <a:gd name="T86" fmla="*/ 3860 w 4078"/>
                <a:gd name="T87" fmla="*/ 388 h 567"/>
                <a:gd name="T88" fmla="*/ 3798 w 4078"/>
                <a:gd name="T89" fmla="*/ 301 h 567"/>
                <a:gd name="T90" fmla="*/ 3667 w 4078"/>
                <a:gd name="T91" fmla="*/ 233 h 567"/>
                <a:gd name="T92" fmla="*/ 3536 w 4078"/>
                <a:gd name="T93" fmla="*/ 301 h 567"/>
                <a:gd name="T94" fmla="*/ 3504 w 4078"/>
                <a:gd name="T95" fmla="*/ 346 h 567"/>
                <a:gd name="T96" fmla="*/ 3182 w 4078"/>
                <a:gd name="T97" fmla="*/ 513 h 567"/>
                <a:gd name="T98" fmla="*/ 2859 w 4078"/>
                <a:gd name="T99" fmla="*/ 346 h 567"/>
                <a:gd name="T100" fmla="*/ 2728 w 4078"/>
                <a:gd name="T101" fmla="*/ 278 h 567"/>
                <a:gd name="T102" fmla="*/ 2597 w 4078"/>
                <a:gd name="T103" fmla="*/ 346 h 567"/>
                <a:gd name="T104" fmla="*/ 2558 w 4078"/>
                <a:gd name="T105" fmla="*/ 401 h 567"/>
                <a:gd name="T106" fmla="*/ 2236 w 4078"/>
                <a:gd name="T107"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78" h="567">
                  <a:moveTo>
                    <a:pt x="2236" y="567"/>
                  </a:moveTo>
                  <a:cubicBezTo>
                    <a:pt x="2106" y="567"/>
                    <a:pt x="1989" y="506"/>
                    <a:pt x="1914" y="401"/>
                  </a:cubicBezTo>
                  <a:lnTo>
                    <a:pt x="1893" y="371"/>
                  </a:lnTo>
                  <a:cubicBezTo>
                    <a:pt x="1863" y="328"/>
                    <a:pt x="1815" y="303"/>
                    <a:pt x="1762" y="303"/>
                  </a:cubicBezTo>
                  <a:cubicBezTo>
                    <a:pt x="1709" y="303"/>
                    <a:pt x="1661" y="328"/>
                    <a:pt x="1630" y="371"/>
                  </a:cubicBezTo>
                  <a:lnTo>
                    <a:pt x="1614" y="394"/>
                  </a:lnTo>
                  <a:cubicBezTo>
                    <a:pt x="1539" y="500"/>
                    <a:pt x="1421" y="561"/>
                    <a:pt x="1292" y="561"/>
                  </a:cubicBezTo>
                  <a:cubicBezTo>
                    <a:pt x="1162" y="561"/>
                    <a:pt x="1044" y="500"/>
                    <a:pt x="970" y="394"/>
                  </a:cubicBezTo>
                  <a:lnTo>
                    <a:pt x="946" y="361"/>
                  </a:lnTo>
                  <a:cubicBezTo>
                    <a:pt x="915" y="318"/>
                    <a:pt x="867" y="293"/>
                    <a:pt x="814" y="293"/>
                  </a:cubicBezTo>
                  <a:cubicBezTo>
                    <a:pt x="761" y="293"/>
                    <a:pt x="713" y="318"/>
                    <a:pt x="683" y="361"/>
                  </a:cubicBezTo>
                  <a:lnTo>
                    <a:pt x="671" y="378"/>
                  </a:lnTo>
                  <a:cubicBezTo>
                    <a:pt x="596" y="484"/>
                    <a:pt x="478" y="545"/>
                    <a:pt x="348" y="545"/>
                  </a:cubicBezTo>
                  <a:cubicBezTo>
                    <a:pt x="219" y="545"/>
                    <a:pt x="101" y="484"/>
                    <a:pt x="26" y="378"/>
                  </a:cubicBezTo>
                  <a:lnTo>
                    <a:pt x="17" y="365"/>
                  </a:lnTo>
                  <a:cubicBezTo>
                    <a:pt x="12" y="358"/>
                    <a:pt x="6" y="351"/>
                    <a:pt x="0" y="345"/>
                  </a:cubicBezTo>
                  <a:cubicBezTo>
                    <a:pt x="13" y="261"/>
                    <a:pt x="31" y="180"/>
                    <a:pt x="53" y="100"/>
                  </a:cubicBezTo>
                  <a:cubicBezTo>
                    <a:pt x="114" y="128"/>
                    <a:pt x="167" y="172"/>
                    <a:pt x="208" y="230"/>
                  </a:cubicBezTo>
                  <a:lnTo>
                    <a:pt x="217" y="243"/>
                  </a:lnTo>
                  <a:cubicBezTo>
                    <a:pt x="248" y="286"/>
                    <a:pt x="296" y="311"/>
                    <a:pt x="348" y="311"/>
                  </a:cubicBezTo>
                  <a:cubicBezTo>
                    <a:pt x="401" y="311"/>
                    <a:pt x="449" y="286"/>
                    <a:pt x="480" y="243"/>
                  </a:cubicBezTo>
                  <a:lnTo>
                    <a:pt x="492" y="226"/>
                  </a:lnTo>
                  <a:cubicBezTo>
                    <a:pt x="567" y="120"/>
                    <a:pt x="684" y="59"/>
                    <a:pt x="814" y="59"/>
                  </a:cubicBezTo>
                  <a:cubicBezTo>
                    <a:pt x="944" y="59"/>
                    <a:pt x="1061" y="120"/>
                    <a:pt x="1136" y="226"/>
                  </a:cubicBezTo>
                  <a:lnTo>
                    <a:pt x="1160" y="259"/>
                  </a:lnTo>
                  <a:cubicBezTo>
                    <a:pt x="1191" y="303"/>
                    <a:pt x="1239" y="327"/>
                    <a:pt x="1292" y="327"/>
                  </a:cubicBezTo>
                  <a:cubicBezTo>
                    <a:pt x="1345" y="327"/>
                    <a:pt x="1392" y="303"/>
                    <a:pt x="1423" y="259"/>
                  </a:cubicBezTo>
                  <a:lnTo>
                    <a:pt x="1440" y="236"/>
                  </a:lnTo>
                  <a:cubicBezTo>
                    <a:pt x="1515" y="130"/>
                    <a:pt x="1632" y="69"/>
                    <a:pt x="1762" y="69"/>
                  </a:cubicBezTo>
                  <a:cubicBezTo>
                    <a:pt x="1891" y="69"/>
                    <a:pt x="2009" y="130"/>
                    <a:pt x="2084" y="236"/>
                  </a:cubicBezTo>
                  <a:lnTo>
                    <a:pt x="2105" y="266"/>
                  </a:lnTo>
                  <a:cubicBezTo>
                    <a:pt x="2135" y="309"/>
                    <a:pt x="2183" y="334"/>
                    <a:pt x="2236" y="334"/>
                  </a:cubicBezTo>
                  <a:cubicBezTo>
                    <a:pt x="2289" y="334"/>
                    <a:pt x="2337" y="309"/>
                    <a:pt x="2368" y="266"/>
                  </a:cubicBezTo>
                  <a:lnTo>
                    <a:pt x="2406" y="212"/>
                  </a:lnTo>
                  <a:cubicBezTo>
                    <a:pt x="2481" y="106"/>
                    <a:pt x="2598" y="45"/>
                    <a:pt x="2728" y="45"/>
                  </a:cubicBezTo>
                  <a:cubicBezTo>
                    <a:pt x="2858" y="45"/>
                    <a:pt x="2975" y="106"/>
                    <a:pt x="3050" y="212"/>
                  </a:cubicBezTo>
                  <a:cubicBezTo>
                    <a:pt x="3081" y="255"/>
                    <a:pt x="3129" y="279"/>
                    <a:pt x="3182" y="279"/>
                  </a:cubicBezTo>
                  <a:cubicBezTo>
                    <a:pt x="3234" y="279"/>
                    <a:pt x="3282" y="255"/>
                    <a:pt x="3313" y="212"/>
                  </a:cubicBezTo>
                  <a:lnTo>
                    <a:pt x="3345" y="167"/>
                  </a:lnTo>
                  <a:cubicBezTo>
                    <a:pt x="3420" y="61"/>
                    <a:pt x="3537" y="0"/>
                    <a:pt x="3667" y="0"/>
                  </a:cubicBezTo>
                  <a:cubicBezTo>
                    <a:pt x="3797" y="0"/>
                    <a:pt x="3914" y="61"/>
                    <a:pt x="3989" y="167"/>
                  </a:cubicBezTo>
                  <a:lnTo>
                    <a:pt x="4037" y="235"/>
                  </a:lnTo>
                  <a:cubicBezTo>
                    <a:pt x="4058" y="334"/>
                    <a:pt x="4072" y="437"/>
                    <a:pt x="4078" y="541"/>
                  </a:cubicBezTo>
                  <a:cubicBezTo>
                    <a:pt x="3990" y="518"/>
                    <a:pt x="3914" y="465"/>
                    <a:pt x="3860" y="388"/>
                  </a:cubicBezTo>
                  <a:lnTo>
                    <a:pt x="3798" y="301"/>
                  </a:lnTo>
                  <a:cubicBezTo>
                    <a:pt x="3768" y="258"/>
                    <a:pt x="3720" y="233"/>
                    <a:pt x="3667" y="233"/>
                  </a:cubicBezTo>
                  <a:cubicBezTo>
                    <a:pt x="3614" y="233"/>
                    <a:pt x="3566" y="258"/>
                    <a:pt x="3536" y="301"/>
                  </a:cubicBezTo>
                  <a:lnTo>
                    <a:pt x="3504" y="346"/>
                  </a:lnTo>
                  <a:cubicBezTo>
                    <a:pt x="3429" y="452"/>
                    <a:pt x="3311" y="513"/>
                    <a:pt x="3182" y="513"/>
                  </a:cubicBezTo>
                  <a:cubicBezTo>
                    <a:pt x="3052" y="513"/>
                    <a:pt x="2934" y="452"/>
                    <a:pt x="2859" y="346"/>
                  </a:cubicBezTo>
                  <a:cubicBezTo>
                    <a:pt x="2829" y="303"/>
                    <a:pt x="2781" y="278"/>
                    <a:pt x="2728" y="278"/>
                  </a:cubicBezTo>
                  <a:cubicBezTo>
                    <a:pt x="2675" y="278"/>
                    <a:pt x="2627" y="303"/>
                    <a:pt x="2597" y="346"/>
                  </a:cubicBezTo>
                  <a:lnTo>
                    <a:pt x="2558" y="401"/>
                  </a:lnTo>
                  <a:cubicBezTo>
                    <a:pt x="2483" y="506"/>
                    <a:pt x="2366" y="567"/>
                    <a:pt x="2236" y="5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4" name="Freeform 27"/>
            <p:cNvSpPr>
              <a:spLocks/>
            </p:cNvSpPr>
            <p:nvPr/>
          </p:nvSpPr>
          <p:spPr bwMode="auto">
            <a:xfrm>
              <a:off x="3375" y="2188"/>
              <a:ext cx="909" cy="95"/>
            </a:xfrm>
            <a:custGeom>
              <a:avLst/>
              <a:gdLst>
                <a:gd name="T0" fmla="*/ 2246 w 4047"/>
                <a:gd name="T1" fmla="*/ 420 h 420"/>
                <a:gd name="T2" fmla="*/ 1984 w 4047"/>
                <a:gd name="T3" fmla="*/ 284 h 420"/>
                <a:gd name="T4" fmla="*/ 1963 w 4047"/>
                <a:gd name="T5" fmla="*/ 255 h 420"/>
                <a:gd name="T6" fmla="*/ 1772 w 4047"/>
                <a:gd name="T7" fmla="*/ 155 h 420"/>
                <a:gd name="T8" fmla="*/ 1580 w 4047"/>
                <a:gd name="T9" fmla="*/ 255 h 420"/>
                <a:gd name="T10" fmla="*/ 1563 w 4047"/>
                <a:gd name="T11" fmla="*/ 278 h 420"/>
                <a:gd name="T12" fmla="*/ 1302 w 4047"/>
                <a:gd name="T13" fmla="*/ 414 h 420"/>
                <a:gd name="T14" fmla="*/ 1040 w 4047"/>
                <a:gd name="T15" fmla="*/ 278 h 420"/>
                <a:gd name="T16" fmla="*/ 1016 w 4047"/>
                <a:gd name="T17" fmla="*/ 244 h 420"/>
                <a:gd name="T18" fmla="*/ 824 w 4047"/>
                <a:gd name="T19" fmla="*/ 145 h 420"/>
                <a:gd name="T20" fmla="*/ 632 w 4047"/>
                <a:gd name="T21" fmla="*/ 244 h 420"/>
                <a:gd name="T22" fmla="*/ 620 w 4047"/>
                <a:gd name="T23" fmla="*/ 262 h 420"/>
                <a:gd name="T24" fmla="*/ 358 w 4047"/>
                <a:gd name="T25" fmla="*/ 397 h 420"/>
                <a:gd name="T26" fmla="*/ 358 w 4047"/>
                <a:gd name="T27" fmla="*/ 397 h 420"/>
                <a:gd name="T28" fmla="*/ 97 w 4047"/>
                <a:gd name="T29" fmla="*/ 262 h 420"/>
                <a:gd name="T30" fmla="*/ 87 w 4047"/>
                <a:gd name="T31" fmla="*/ 249 h 420"/>
                <a:gd name="T32" fmla="*/ 13 w 4047"/>
                <a:gd name="T33" fmla="*/ 181 h 420"/>
                <a:gd name="T34" fmla="*/ 0 w 4047"/>
                <a:gd name="T35" fmla="*/ 80 h 420"/>
                <a:gd name="T36" fmla="*/ 157 w 4047"/>
                <a:gd name="T37" fmla="*/ 199 h 420"/>
                <a:gd name="T38" fmla="*/ 167 w 4047"/>
                <a:gd name="T39" fmla="*/ 212 h 420"/>
                <a:gd name="T40" fmla="*/ 358 w 4047"/>
                <a:gd name="T41" fmla="*/ 311 h 420"/>
                <a:gd name="T42" fmla="*/ 550 w 4047"/>
                <a:gd name="T43" fmla="*/ 212 h 420"/>
                <a:gd name="T44" fmla="*/ 562 w 4047"/>
                <a:gd name="T45" fmla="*/ 195 h 420"/>
                <a:gd name="T46" fmla="*/ 824 w 4047"/>
                <a:gd name="T47" fmla="*/ 59 h 420"/>
                <a:gd name="T48" fmla="*/ 1086 w 4047"/>
                <a:gd name="T49" fmla="*/ 195 h 420"/>
                <a:gd name="T50" fmla="*/ 1110 w 4047"/>
                <a:gd name="T51" fmla="*/ 229 h 420"/>
                <a:gd name="T52" fmla="*/ 1302 w 4047"/>
                <a:gd name="T53" fmla="*/ 328 h 420"/>
                <a:gd name="T54" fmla="*/ 1493 w 4047"/>
                <a:gd name="T55" fmla="*/ 229 h 420"/>
                <a:gd name="T56" fmla="*/ 1510 w 4047"/>
                <a:gd name="T57" fmla="*/ 205 h 420"/>
                <a:gd name="T58" fmla="*/ 1772 w 4047"/>
                <a:gd name="T59" fmla="*/ 70 h 420"/>
                <a:gd name="T60" fmla="*/ 2034 w 4047"/>
                <a:gd name="T61" fmla="*/ 205 h 420"/>
                <a:gd name="T62" fmla="*/ 2054 w 4047"/>
                <a:gd name="T63" fmla="*/ 235 h 420"/>
                <a:gd name="T64" fmla="*/ 2246 w 4047"/>
                <a:gd name="T65" fmla="*/ 334 h 420"/>
                <a:gd name="T66" fmla="*/ 2438 w 4047"/>
                <a:gd name="T67" fmla="*/ 235 h 420"/>
                <a:gd name="T68" fmla="*/ 2476 w 4047"/>
                <a:gd name="T69" fmla="*/ 181 h 420"/>
                <a:gd name="T70" fmla="*/ 2738 w 4047"/>
                <a:gd name="T71" fmla="*/ 45 h 420"/>
                <a:gd name="T72" fmla="*/ 3000 w 4047"/>
                <a:gd name="T73" fmla="*/ 181 h 420"/>
                <a:gd name="T74" fmla="*/ 3192 w 4047"/>
                <a:gd name="T75" fmla="*/ 280 h 420"/>
                <a:gd name="T76" fmla="*/ 3383 w 4047"/>
                <a:gd name="T77" fmla="*/ 181 h 420"/>
                <a:gd name="T78" fmla="*/ 3415 w 4047"/>
                <a:gd name="T79" fmla="*/ 136 h 420"/>
                <a:gd name="T80" fmla="*/ 3677 w 4047"/>
                <a:gd name="T81" fmla="*/ 0 h 420"/>
                <a:gd name="T82" fmla="*/ 3939 w 4047"/>
                <a:gd name="T83" fmla="*/ 136 h 420"/>
                <a:gd name="T84" fmla="*/ 4000 w 4047"/>
                <a:gd name="T85" fmla="*/ 223 h 420"/>
                <a:gd name="T86" fmla="*/ 4047 w 4047"/>
                <a:gd name="T87" fmla="*/ 272 h 420"/>
                <a:gd name="T88" fmla="*/ 4026 w 4047"/>
                <a:gd name="T89" fmla="*/ 362 h 420"/>
                <a:gd name="T90" fmla="*/ 3930 w 4047"/>
                <a:gd name="T91" fmla="*/ 272 h 420"/>
                <a:gd name="T92" fmla="*/ 3869 w 4047"/>
                <a:gd name="T93" fmla="*/ 185 h 420"/>
                <a:gd name="T94" fmla="*/ 3677 w 4047"/>
                <a:gd name="T95" fmla="*/ 86 h 420"/>
                <a:gd name="T96" fmla="*/ 3485 w 4047"/>
                <a:gd name="T97" fmla="*/ 185 h 420"/>
                <a:gd name="T98" fmla="*/ 3453 w 4047"/>
                <a:gd name="T99" fmla="*/ 230 h 420"/>
                <a:gd name="T100" fmla="*/ 3192 w 4047"/>
                <a:gd name="T101" fmla="*/ 366 h 420"/>
                <a:gd name="T102" fmla="*/ 2930 w 4047"/>
                <a:gd name="T103" fmla="*/ 230 h 420"/>
                <a:gd name="T104" fmla="*/ 2738 w 4047"/>
                <a:gd name="T105" fmla="*/ 131 h 420"/>
                <a:gd name="T106" fmla="*/ 2546 w 4047"/>
                <a:gd name="T107" fmla="*/ 230 h 420"/>
                <a:gd name="T108" fmla="*/ 2508 w 4047"/>
                <a:gd name="T109" fmla="*/ 284 h 420"/>
                <a:gd name="T110" fmla="*/ 2246 w 4047"/>
                <a:gd name="T111"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7" h="420">
                  <a:moveTo>
                    <a:pt x="2246" y="420"/>
                  </a:moveTo>
                  <a:cubicBezTo>
                    <a:pt x="2141" y="420"/>
                    <a:pt x="2045" y="370"/>
                    <a:pt x="1984" y="284"/>
                  </a:cubicBezTo>
                  <a:lnTo>
                    <a:pt x="1963" y="255"/>
                  </a:lnTo>
                  <a:cubicBezTo>
                    <a:pt x="1919" y="192"/>
                    <a:pt x="1849" y="155"/>
                    <a:pt x="1772" y="155"/>
                  </a:cubicBezTo>
                  <a:cubicBezTo>
                    <a:pt x="1695" y="155"/>
                    <a:pt x="1625" y="192"/>
                    <a:pt x="1580" y="255"/>
                  </a:cubicBezTo>
                  <a:lnTo>
                    <a:pt x="1563" y="278"/>
                  </a:lnTo>
                  <a:cubicBezTo>
                    <a:pt x="1502" y="364"/>
                    <a:pt x="1407" y="414"/>
                    <a:pt x="1302" y="414"/>
                  </a:cubicBezTo>
                  <a:cubicBezTo>
                    <a:pt x="1196" y="414"/>
                    <a:pt x="1101" y="364"/>
                    <a:pt x="1040" y="278"/>
                  </a:cubicBezTo>
                  <a:lnTo>
                    <a:pt x="1016" y="244"/>
                  </a:lnTo>
                  <a:cubicBezTo>
                    <a:pt x="971" y="181"/>
                    <a:pt x="901" y="145"/>
                    <a:pt x="824" y="145"/>
                  </a:cubicBezTo>
                  <a:cubicBezTo>
                    <a:pt x="747" y="145"/>
                    <a:pt x="677" y="181"/>
                    <a:pt x="632" y="244"/>
                  </a:cubicBezTo>
                  <a:lnTo>
                    <a:pt x="620" y="262"/>
                  </a:lnTo>
                  <a:cubicBezTo>
                    <a:pt x="559" y="348"/>
                    <a:pt x="464" y="397"/>
                    <a:pt x="358" y="397"/>
                  </a:cubicBezTo>
                  <a:lnTo>
                    <a:pt x="358" y="397"/>
                  </a:lnTo>
                  <a:cubicBezTo>
                    <a:pt x="253" y="397"/>
                    <a:pt x="158" y="348"/>
                    <a:pt x="97" y="262"/>
                  </a:cubicBezTo>
                  <a:lnTo>
                    <a:pt x="87" y="249"/>
                  </a:lnTo>
                  <a:cubicBezTo>
                    <a:pt x="67" y="220"/>
                    <a:pt x="42" y="197"/>
                    <a:pt x="13" y="181"/>
                  </a:cubicBezTo>
                  <a:cubicBezTo>
                    <a:pt x="8" y="147"/>
                    <a:pt x="3" y="114"/>
                    <a:pt x="0" y="80"/>
                  </a:cubicBezTo>
                  <a:cubicBezTo>
                    <a:pt x="62" y="102"/>
                    <a:pt x="117" y="142"/>
                    <a:pt x="157" y="199"/>
                  </a:cubicBezTo>
                  <a:lnTo>
                    <a:pt x="167" y="212"/>
                  </a:lnTo>
                  <a:cubicBezTo>
                    <a:pt x="211" y="275"/>
                    <a:pt x="281" y="311"/>
                    <a:pt x="358" y="311"/>
                  </a:cubicBezTo>
                  <a:cubicBezTo>
                    <a:pt x="436" y="311"/>
                    <a:pt x="506" y="275"/>
                    <a:pt x="550" y="212"/>
                  </a:cubicBezTo>
                  <a:lnTo>
                    <a:pt x="562" y="195"/>
                  </a:lnTo>
                  <a:cubicBezTo>
                    <a:pt x="623" y="109"/>
                    <a:pt x="719" y="59"/>
                    <a:pt x="824" y="59"/>
                  </a:cubicBezTo>
                  <a:cubicBezTo>
                    <a:pt x="930" y="59"/>
                    <a:pt x="1025" y="109"/>
                    <a:pt x="1086" y="195"/>
                  </a:cubicBezTo>
                  <a:lnTo>
                    <a:pt x="1110" y="229"/>
                  </a:lnTo>
                  <a:cubicBezTo>
                    <a:pt x="1154" y="292"/>
                    <a:pt x="1224" y="328"/>
                    <a:pt x="1302" y="328"/>
                  </a:cubicBezTo>
                  <a:cubicBezTo>
                    <a:pt x="1379" y="328"/>
                    <a:pt x="1449" y="292"/>
                    <a:pt x="1493" y="229"/>
                  </a:cubicBezTo>
                  <a:lnTo>
                    <a:pt x="1510" y="205"/>
                  </a:lnTo>
                  <a:cubicBezTo>
                    <a:pt x="1571" y="119"/>
                    <a:pt x="1666" y="70"/>
                    <a:pt x="1772" y="70"/>
                  </a:cubicBezTo>
                  <a:cubicBezTo>
                    <a:pt x="1877" y="70"/>
                    <a:pt x="1973" y="119"/>
                    <a:pt x="2034" y="205"/>
                  </a:cubicBezTo>
                  <a:lnTo>
                    <a:pt x="2054" y="235"/>
                  </a:lnTo>
                  <a:cubicBezTo>
                    <a:pt x="2099" y="298"/>
                    <a:pt x="2169" y="334"/>
                    <a:pt x="2246" y="334"/>
                  </a:cubicBezTo>
                  <a:cubicBezTo>
                    <a:pt x="2323" y="334"/>
                    <a:pt x="2393" y="298"/>
                    <a:pt x="2438" y="235"/>
                  </a:cubicBezTo>
                  <a:lnTo>
                    <a:pt x="2476" y="181"/>
                  </a:lnTo>
                  <a:cubicBezTo>
                    <a:pt x="2537" y="94"/>
                    <a:pt x="2633" y="45"/>
                    <a:pt x="2738" y="45"/>
                  </a:cubicBezTo>
                  <a:cubicBezTo>
                    <a:pt x="2843" y="45"/>
                    <a:pt x="2939" y="94"/>
                    <a:pt x="3000" y="181"/>
                  </a:cubicBezTo>
                  <a:cubicBezTo>
                    <a:pt x="3044" y="244"/>
                    <a:pt x="3114" y="280"/>
                    <a:pt x="3192" y="280"/>
                  </a:cubicBezTo>
                  <a:cubicBezTo>
                    <a:pt x="3269" y="280"/>
                    <a:pt x="3339" y="244"/>
                    <a:pt x="3383" y="181"/>
                  </a:cubicBezTo>
                  <a:lnTo>
                    <a:pt x="3415" y="136"/>
                  </a:lnTo>
                  <a:cubicBezTo>
                    <a:pt x="3476" y="49"/>
                    <a:pt x="3571" y="0"/>
                    <a:pt x="3677" y="0"/>
                  </a:cubicBezTo>
                  <a:cubicBezTo>
                    <a:pt x="3782" y="0"/>
                    <a:pt x="3878" y="49"/>
                    <a:pt x="3939" y="136"/>
                  </a:cubicBezTo>
                  <a:lnTo>
                    <a:pt x="4000" y="223"/>
                  </a:lnTo>
                  <a:cubicBezTo>
                    <a:pt x="4014" y="242"/>
                    <a:pt x="4029" y="258"/>
                    <a:pt x="4047" y="272"/>
                  </a:cubicBezTo>
                  <a:cubicBezTo>
                    <a:pt x="4041" y="302"/>
                    <a:pt x="4034" y="332"/>
                    <a:pt x="4026" y="362"/>
                  </a:cubicBezTo>
                  <a:cubicBezTo>
                    <a:pt x="3989" y="339"/>
                    <a:pt x="3956" y="309"/>
                    <a:pt x="3930" y="272"/>
                  </a:cubicBezTo>
                  <a:lnTo>
                    <a:pt x="3869" y="185"/>
                  </a:lnTo>
                  <a:cubicBezTo>
                    <a:pt x="3824" y="122"/>
                    <a:pt x="3754" y="86"/>
                    <a:pt x="3677" y="86"/>
                  </a:cubicBezTo>
                  <a:cubicBezTo>
                    <a:pt x="3600" y="86"/>
                    <a:pt x="3530" y="122"/>
                    <a:pt x="3485" y="185"/>
                  </a:cubicBezTo>
                  <a:lnTo>
                    <a:pt x="3453" y="230"/>
                  </a:lnTo>
                  <a:cubicBezTo>
                    <a:pt x="3392" y="316"/>
                    <a:pt x="3297" y="366"/>
                    <a:pt x="3192" y="366"/>
                  </a:cubicBezTo>
                  <a:cubicBezTo>
                    <a:pt x="3086" y="366"/>
                    <a:pt x="2991" y="316"/>
                    <a:pt x="2930" y="230"/>
                  </a:cubicBezTo>
                  <a:cubicBezTo>
                    <a:pt x="2885" y="167"/>
                    <a:pt x="2815" y="131"/>
                    <a:pt x="2738" y="131"/>
                  </a:cubicBezTo>
                  <a:cubicBezTo>
                    <a:pt x="2661" y="131"/>
                    <a:pt x="2591" y="167"/>
                    <a:pt x="2546" y="230"/>
                  </a:cubicBezTo>
                  <a:lnTo>
                    <a:pt x="2508" y="284"/>
                  </a:lnTo>
                  <a:cubicBezTo>
                    <a:pt x="2447" y="370"/>
                    <a:pt x="2352" y="420"/>
                    <a:pt x="2246" y="4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5" name="Freeform 28"/>
            <p:cNvSpPr>
              <a:spLocks/>
            </p:cNvSpPr>
            <p:nvPr/>
          </p:nvSpPr>
          <p:spPr bwMode="auto">
            <a:xfrm>
              <a:off x="3374" y="2172"/>
              <a:ext cx="914" cy="128"/>
            </a:xfrm>
            <a:custGeom>
              <a:avLst/>
              <a:gdLst>
                <a:gd name="T0" fmla="*/ 2254 w 4071"/>
                <a:gd name="T1" fmla="*/ 568 h 568"/>
                <a:gd name="T2" fmla="*/ 1932 w 4071"/>
                <a:gd name="T3" fmla="*/ 401 h 568"/>
                <a:gd name="T4" fmla="*/ 1911 w 4071"/>
                <a:gd name="T5" fmla="*/ 371 h 568"/>
                <a:gd name="T6" fmla="*/ 1780 w 4071"/>
                <a:gd name="T7" fmla="*/ 303 h 568"/>
                <a:gd name="T8" fmla="*/ 1648 w 4071"/>
                <a:gd name="T9" fmla="*/ 371 h 568"/>
                <a:gd name="T10" fmla="*/ 1632 w 4071"/>
                <a:gd name="T11" fmla="*/ 395 h 568"/>
                <a:gd name="T12" fmla="*/ 1310 w 4071"/>
                <a:gd name="T13" fmla="*/ 562 h 568"/>
                <a:gd name="T14" fmla="*/ 987 w 4071"/>
                <a:gd name="T15" fmla="*/ 395 h 568"/>
                <a:gd name="T16" fmla="*/ 964 w 4071"/>
                <a:gd name="T17" fmla="*/ 361 h 568"/>
                <a:gd name="T18" fmla="*/ 832 w 4071"/>
                <a:gd name="T19" fmla="*/ 293 h 568"/>
                <a:gd name="T20" fmla="*/ 701 w 4071"/>
                <a:gd name="T21" fmla="*/ 361 h 568"/>
                <a:gd name="T22" fmla="*/ 689 w 4071"/>
                <a:gd name="T23" fmla="*/ 378 h 568"/>
                <a:gd name="T24" fmla="*/ 366 w 4071"/>
                <a:gd name="T25" fmla="*/ 545 h 568"/>
                <a:gd name="T26" fmla="*/ 46 w 4071"/>
                <a:gd name="T27" fmla="*/ 380 h 568"/>
                <a:gd name="T28" fmla="*/ 0 w 4071"/>
                <a:gd name="T29" fmla="*/ 75 h 568"/>
                <a:gd name="T30" fmla="*/ 226 w 4071"/>
                <a:gd name="T31" fmla="*/ 230 h 568"/>
                <a:gd name="T32" fmla="*/ 235 w 4071"/>
                <a:gd name="T33" fmla="*/ 243 h 568"/>
                <a:gd name="T34" fmla="*/ 366 w 4071"/>
                <a:gd name="T35" fmla="*/ 311 h 568"/>
                <a:gd name="T36" fmla="*/ 498 w 4071"/>
                <a:gd name="T37" fmla="*/ 244 h 568"/>
                <a:gd name="T38" fmla="*/ 510 w 4071"/>
                <a:gd name="T39" fmla="*/ 226 h 568"/>
                <a:gd name="T40" fmla="*/ 832 w 4071"/>
                <a:gd name="T41" fmla="*/ 60 h 568"/>
                <a:gd name="T42" fmla="*/ 1154 w 4071"/>
                <a:gd name="T43" fmla="*/ 226 h 568"/>
                <a:gd name="T44" fmla="*/ 1178 w 4071"/>
                <a:gd name="T45" fmla="*/ 260 h 568"/>
                <a:gd name="T46" fmla="*/ 1310 w 4071"/>
                <a:gd name="T47" fmla="*/ 328 h 568"/>
                <a:gd name="T48" fmla="*/ 1441 w 4071"/>
                <a:gd name="T49" fmla="*/ 260 h 568"/>
                <a:gd name="T50" fmla="*/ 1458 w 4071"/>
                <a:gd name="T51" fmla="*/ 236 h 568"/>
                <a:gd name="T52" fmla="*/ 1780 w 4071"/>
                <a:gd name="T53" fmla="*/ 70 h 568"/>
                <a:gd name="T54" fmla="*/ 2102 w 4071"/>
                <a:gd name="T55" fmla="*/ 236 h 568"/>
                <a:gd name="T56" fmla="*/ 2123 w 4071"/>
                <a:gd name="T57" fmla="*/ 266 h 568"/>
                <a:gd name="T58" fmla="*/ 2254 w 4071"/>
                <a:gd name="T59" fmla="*/ 334 h 568"/>
                <a:gd name="T60" fmla="*/ 2386 w 4071"/>
                <a:gd name="T61" fmla="*/ 266 h 568"/>
                <a:gd name="T62" fmla="*/ 2424 w 4071"/>
                <a:gd name="T63" fmla="*/ 212 h 568"/>
                <a:gd name="T64" fmla="*/ 2746 w 4071"/>
                <a:gd name="T65" fmla="*/ 45 h 568"/>
                <a:gd name="T66" fmla="*/ 3068 w 4071"/>
                <a:gd name="T67" fmla="*/ 212 h 568"/>
                <a:gd name="T68" fmla="*/ 3200 w 4071"/>
                <a:gd name="T69" fmla="*/ 280 h 568"/>
                <a:gd name="T70" fmla="*/ 3331 w 4071"/>
                <a:gd name="T71" fmla="*/ 212 h 568"/>
                <a:gd name="T72" fmla="*/ 3363 w 4071"/>
                <a:gd name="T73" fmla="*/ 167 h 568"/>
                <a:gd name="T74" fmla="*/ 3685 w 4071"/>
                <a:gd name="T75" fmla="*/ 0 h 568"/>
                <a:gd name="T76" fmla="*/ 4007 w 4071"/>
                <a:gd name="T77" fmla="*/ 167 h 568"/>
                <a:gd name="T78" fmla="*/ 4068 w 4071"/>
                <a:gd name="T79" fmla="*/ 254 h 568"/>
                <a:gd name="T80" fmla="*/ 4071 w 4071"/>
                <a:gd name="T81" fmla="*/ 258 h 568"/>
                <a:gd name="T82" fmla="*/ 4014 w 4071"/>
                <a:gd name="T83" fmla="*/ 509 h 568"/>
                <a:gd name="T84" fmla="*/ 3878 w 4071"/>
                <a:gd name="T85" fmla="*/ 389 h 568"/>
                <a:gd name="T86" fmla="*/ 3816 w 4071"/>
                <a:gd name="T87" fmla="*/ 302 h 568"/>
                <a:gd name="T88" fmla="*/ 3685 w 4071"/>
                <a:gd name="T89" fmla="*/ 234 h 568"/>
                <a:gd name="T90" fmla="*/ 3553 w 4071"/>
                <a:gd name="T91" fmla="*/ 302 h 568"/>
                <a:gd name="T92" fmla="*/ 3522 w 4071"/>
                <a:gd name="T93" fmla="*/ 347 h 568"/>
                <a:gd name="T94" fmla="*/ 3200 w 4071"/>
                <a:gd name="T95" fmla="*/ 514 h 568"/>
                <a:gd name="T96" fmla="*/ 2877 w 4071"/>
                <a:gd name="T97" fmla="*/ 347 h 568"/>
                <a:gd name="T98" fmla="*/ 2746 w 4071"/>
                <a:gd name="T99" fmla="*/ 279 h 568"/>
                <a:gd name="T100" fmla="*/ 2615 w 4071"/>
                <a:gd name="T101" fmla="*/ 347 h 568"/>
                <a:gd name="T102" fmla="*/ 2576 w 4071"/>
                <a:gd name="T103" fmla="*/ 401 h 568"/>
                <a:gd name="T104" fmla="*/ 2254 w 4071"/>
                <a:gd name="T10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71" h="568">
                  <a:moveTo>
                    <a:pt x="2254" y="568"/>
                  </a:moveTo>
                  <a:cubicBezTo>
                    <a:pt x="2124" y="568"/>
                    <a:pt x="2007" y="507"/>
                    <a:pt x="1932" y="401"/>
                  </a:cubicBezTo>
                  <a:lnTo>
                    <a:pt x="1911" y="371"/>
                  </a:lnTo>
                  <a:cubicBezTo>
                    <a:pt x="1881" y="328"/>
                    <a:pt x="1833" y="303"/>
                    <a:pt x="1780" y="303"/>
                  </a:cubicBezTo>
                  <a:cubicBezTo>
                    <a:pt x="1727" y="303"/>
                    <a:pt x="1679" y="328"/>
                    <a:pt x="1648" y="371"/>
                  </a:cubicBezTo>
                  <a:lnTo>
                    <a:pt x="1632" y="395"/>
                  </a:lnTo>
                  <a:cubicBezTo>
                    <a:pt x="1557" y="501"/>
                    <a:pt x="1439" y="562"/>
                    <a:pt x="1310" y="562"/>
                  </a:cubicBezTo>
                  <a:cubicBezTo>
                    <a:pt x="1180" y="562"/>
                    <a:pt x="1062" y="501"/>
                    <a:pt x="987" y="395"/>
                  </a:cubicBezTo>
                  <a:lnTo>
                    <a:pt x="964" y="361"/>
                  </a:lnTo>
                  <a:cubicBezTo>
                    <a:pt x="933" y="318"/>
                    <a:pt x="885" y="293"/>
                    <a:pt x="832" y="293"/>
                  </a:cubicBezTo>
                  <a:cubicBezTo>
                    <a:pt x="779" y="293"/>
                    <a:pt x="731" y="318"/>
                    <a:pt x="701" y="361"/>
                  </a:cubicBezTo>
                  <a:lnTo>
                    <a:pt x="689" y="378"/>
                  </a:lnTo>
                  <a:cubicBezTo>
                    <a:pt x="614" y="484"/>
                    <a:pt x="496" y="545"/>
                    <a:pt x="366" y="545"/>
                  </a:cubicBezTo>
                  <a:cubicBezTo>
                    <a:pt x="238" y="545"/>
                    <a:pt x="121" y="485"/>
                    <a:pt x="46" y="380"/>
                  </a:cubicBezTo>
                  <a:cubicBezTo>
                    <a:pt x="23" y="281"/>
                    <a:pt x="8" y="179"/>
                    <a:pt x="0" y="75"/>
                  </a:cubicBezTo>
                  <a:cubicBezTo>
                    <a:pt x="91" y="98"/>
                    <a:pt x="170" y="151"/>
                    <a:pt x="226" y="230"/>
                  </a:cubicBezTo>
                  <a:lnTo>
                    <a:pt x="235" y="243"/>
                  </a:lnTo>
                  <a:cubicBezTo>
                    <a:pt x="266" y="287"/>
                    <a:pt x="314" y="311"/>
                    <a:pt x="366" y="311"/>
                  </a:cubicBezTo>
                  <a:cubicBezTo>
                    <a:pt x="419" y="311"/>
                    <a:pt x="467" y="287"/>
                    <a:pt x="498" y="244"/>
                  </a:cubicBezTo>
                  <a:lnTo>
                    <a:pt x="510" y="226"/>
                  </a:lnTo>
                  <a:cubicBezTo>
                    <a:pt x="585" y="120"/>
                    <a:pt x="702" y="60"/>
                    <a:pt x="832" y="60"/>
                  </a:cubicBezTo>
                  <a:cubicBezTo>
                    <a:pt x="962" y="60"/>
                    <a:pt x="1079" y="120"/>
                    <a:pt x="1154" y="226"/>
                  </a:cubicBezTo>
                  <a:lnTo>
                    <a:pt x="1178" y="260"/>
                  </a:lnTo>
                  <a:cubicBezTo>
                    <a:pt x="1209" y="303"/>
                    <a:pt x="1257" y="328"/>
                    <a:pt x="1310" y="328"/>
                  </a:cubicBezTo>
                  <a:cubicBezTo>
                    <a:pt x="1363" y="328"/>
                    <a:pt x="1410" y="303"/>
                    <a:pt x="1441" y="260"/>
                  </a:cubicBezTo>
                  <a:lnTo>
                    <a:pt x="1458" y="236"/>
                  </a:lnTo>
                  <a:cubicBezTo>
                    <a:pt x="1533" y="131"/>
                    <a:pt x="1650" y="70"/>
                    <a:pt x="1780" y="70"/>
                  </a:cubicBezTo>
                  <a:cubicBezTo>
                    <a:pt x="1909" y="70"/>
                    <a:pt x="2027" y="130"/>
                    <a:pt x="2102" y="236"/>
                  </a:cubicBezTo>
                  <a:lnTo>
                    <a:pt x="2123" y="266"/>
                  </a:lnTo>
                  <a:cubicBezTo>
                    <a:pt x="2153" y="309"/>
                    <a:pt x="2201" y="334"/>
                    <a:pt x="2254" y="334"/>
                  </a:cubicBezTo>
                  <a:cubicBezTo>
                    <a:pt x="2307" y="334"/>
                    <a:pt x="2355" y="309"/>
                    <a:pt x="2386" y="266"/>
                  </a:cubicBezTo>
                  <a:lnTo>
                    <a:pt x="2424" y="212"/>
                  </a:lnTo>
                  <a:cubicBezTo>
                    <a:pt x="2499" y="106"/>
                    <a:pt x="2616" y="45"/>
                    <a:pt x="2746" y="45"/>
                  </a:cubicBezTo>
                  <a:cubicBezTo>
                    <a:pt x="2876" y="45"/>
                    <a:pt x="2993" y="106"/>
                    <a:pt x="3068" y="212"/>
                  </a:cubicBezTo>
                  <a:cubicBezTo>
                    <a:pt x="3099" y="255"/>
                    <a:pt x="3147" y="280"/>
                    <a:pt x="3200" y="280"/>
                  </a:cubicBezTo>
                  <a:cubicBezTo>
                    <a:pt x="3252" y="280"/>
                    <a:pt x="3300" y="255"/>
                    <a:pt x="3331" y="212"/>
                  </a:cubicBezTo>
                  <a:lnTo>
                    <a:pt x="3363" y="167"/>
                  </a:lnTo>
                  <a:cubicBezTo>
                    <a:pt x="3438" y="61"/>
                    <a:pt x="3555" y="0"/>
                    <a:pt x="3685" y="0"/>
                  </a:cubicBezTo>
                  <a:cubicBezTo>
                    <a:pt x="3815" y="0"/>
                    <a:pt x="3932" y="61"/>
                    <a:pt x="4007" y="167"/>
                  </a:cubicBezTo>
                  <a:lnTo>
                    <a:pt x="4068" y="254"/>
                  </a:lnTo>
                  <a:lnTo>
                    <a:pt x="4071" y="258"/>
                  </a:lnTo>
                  <a:cubicBezTo>
                    <a:pt x="4057" y="344"/>
                    <a:pt x="4038" y="428"/>
                    <a:pt x="4014" y="509"/>
                  </a:cubicBezTo>
                  <a:cubicBezTo>
                    <a:pt x="3961" y="481"/>
                    <a:pt x="3914" y="440"/>
                    <a:pt x="3878" y="389"/>
                  </a:cubicBezTo>
                  <a:lnTo>
                    <a:pt x="3816" y="302"/>
                  </a:lnTo>
                  <a:cubicBezTo>
                    <a:pt x="3786" y="259"/>
                    <a:pt x="3738" y="234"/>
                    <a:pt x="3685" y="234"/>
                  </a:cubicBezTo>
                  <a:cubicBezTo>
                    <a:pt x="3632" y="234"/>
                    <a:pt x="3584" y="259"/>
                    <a:pt x="3553" y="302"/>
                  </a:cubicBezTo>
                  <a:lnTo>
                    <a:pt x="3522" y="347"/>
                  </a:lnTo>
                  <a:cubicBezTo>
                    <a:pt x="3447" y="453"/>
                    <a:pt x="3329" y="514"/>
                    <a:pt x="3200" y="514"/>
                  </a:cubicBezTo>
                  <a:cubicBezTo>
                    <a:pt x="3070" y="514"/>
                    <a:pt x="2952" y="453"/>
                    <a:pt x="2877" y="347"/>
                  </a:cubicBezTo>
                  <a:cubicBezTo>
                    <a:pt x="2847" y="304"/>
                    <a:pt x="2799" y="279"/>
                    <a:pt x="2746" y="279"/>
                  </a:cubicBezTo>
                  <a:cubicBezTo>
                    <a:pt x="2693" y="279"/>
                    <a:pt x="2645" y="304"/>
                    <a:pt x="2615" y="347"/>
                  </a:cubicBezTo>
                  <a:lnTo>
                    <a:pt x="2576" y="401"/>
                  </a:lnTo>
                  <a:cubicBezTo>
                    <a:pt x="2501" y="507"/>
                    <a:pt x="2384" y="568"/>
                    <a:pt x="2254"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6" name="Freeform 29"/>
            <p:cNvSpPr>
              <a:spLocks/>
            </p:cNvSpPr>
            <p:nvPr/>
          </p:nvSpPr>
          <p:spPr bwMode="auto">
            <a:xfrm>
              <a:off x="3459" y="2355"/>
              <a:ext cx="784" cy="94"/>
            </a:xfrm>
            <a:custGeom>
              <a:avLst/>
              <a:gdLst>
                <a:gd name="T0" fmla="*/ 1875 w 3490"/>
                <a:gd name="T1" fmla="*/ 419 h 419"/>
                <a:gd name="T2" fmla="*/ 1613 w 3490"/>
                <a:gd name="T3" fmla="*/ 284 h 419"/>
                <a:gd name="T4" fmla="*/ 1592 w 3490"/>
                <a:gd name="T5" fmla="*/ 254 h 419"/>
                <a:gd name="T6" fmla="*/ 1401 w 3490"/>
                <a:gd name="T7" fmla="*/ 155 h 419"/>
                <a:gd name="T8" fmla="*/ 1209 w 3490"/>
                <a:gd name="T9" fmla="*/ 254 h 419"/>
                <a:gd name="T10" fmla="*/ 1192 w 3490"/>
                <a:gd name="T11" fmla="*/ 277 h 419"/>
                <a:gd name="T12" fmla="*/ 931 w 3490"/>
                <a:gd name="T13" fmla="*/ 413 h 419"/>
                <a:gd name="T14" fmla="*/ 669 w 3490"/>
                <a:gd name="T15" fmla="*/ 278 h 419"/>
                <a:gd name="T16" fmla="*/ 645 w 3490"/>
                <a:gd name="T17" fmla="*/ 244 h 419"/>
                <a:gd name="T18" fmla="*/ 453 w 3490"/>
                <a:gd name="T19" fmla="*/ 145 h 419"/>
                <a:gd name="T20" fmla="*/ 261 w 3490"/>
                <a:gd name="T21" fmla="*/ 244 h 419"/>
                <a:gd name="T22" fmla="*/ 249 w 3490"/>
                <a:gd name="T23" fmla="*/ 261 h 419"/>
                <a:gd name="T24" fmla="*/ 59 w 3490"/>
                <a:gd name="T25" fmla="*/ 389 h 419"/>
                <a:gd name="T26" fmla="*/ 0 w 3490"/>
                <a:gd name="T27" fmla="*/ 310 h 419"/>
                <a:gd name="T28" fmla="*/ 179 w 3490"/>
                <a:gd name="T29" fmla="*/ 212 h 419"/>
                <a:gd name="T30" fmla="*/ 191 w 3490"/>
                <a:gd name="T31" fmla="*/ 194 h 419"/>
                <a:gd name="T32" fmla="*/ 453 w 3490"/>
                <a:gd name="T33" fmla="*/ 59 h 419"/>
                <a:gd name="T34" fmla="*/ 715 w 3490"/>
                <a:gd name="T35" fmla="*/ 194 h 419"/>
                <a:gd name="T36" fmla="*/ 739 w 3490"/>
                <a:gd name="T37" fmla="*/ 228 h 419"/>
                <a:gd name="T38" fmla="*/ 931 w 3490"/>
                <a:gd name="T39" fmla="*/ 327 h 419"/>
                <a:gd name="T40" fmla="*/ 1122 w 3490"/>
                <a:gd name="T41" fmla="*/ 228 h 419"/>
                <a:gd name="T42" fmla="*/ 1139 w 3490"/>
                <a:gd name="T43" fmla="*/ 204 h 419"/>
                <a:gd name="T44" fmla="*/ 1401 w 3490"/>
                <a:gd name="T45" fmla="*/ 69 h 419"/>
                <a:gd name="T46" fmla="*/ 1663 w 3490"/>
                <a:gd name="T47" fmla="*/ 204 h 419"/>
                <a:gd name="T48" fmla="*/ 1683 w 3490"/>
                <a:gd name="T49" fmla="*/ 234 h 419"/>
                <a:gd name="T50" fmla="*/ 1875 w 3490"/>
                <a:gd name="T51" fmla="*/ 333 h 419"/>
                <a:gd name="T52" fmla="*/ 2067 w 3490"/>
                <a:gd name="T53" fmla="*/ 234 h 419"/>
                <a:gd name="T54" fmla="*/ 2105 w 3490"/>
                <a:gd name="T55" fmla="*/ 180 h 419"/>
                <a:gd name="T56" fmla="*/ 2367 w 3490"/>
                <a:gd name="T57" fmla="*/ 44 h 419"/>
                <a:gd name="T58" fmla="*/ 2629 w 3490"/>
                <a:gd name="T59" fmla="*/ 180 h 419"/>
                <a:gd name="T60" fmla="*/ 2821 w 3490"/>
                <a:gd name="T61" fmla="*/ 279 h 419"/>
                <a:gd name="T62" fmla="*/ 3012 w 3490"/>
                <a:gd name="T63" fmla="*/ 180 h 419"/>
                <a:gd name="T64" fmla="*/ 3044 w 3490"/>
                <a:gd name="T65" fmla="*/ 135 h 419"/>
                <a:gd name="T66" fmla="*/ 3306 w 3490"/>
                <a:gd name="T67" fmla="*/ 0 h 419"/>
                <a:gd name="T68" fmla="*/ 3490 w 3490"/>
                <a:gd name="T69" fmla="*/ 58 h 419"/>
                <a:gd name="T70" fmla="*/ 3449 w 3490"/>
                <a:gd name="T71" fmla="*/ 134 h 419"/>
                <a:gd name="T72" fmla="*/ 3306 w 3490"/>
                <a:gd name="T73" fmla="*/ 85 h 419"/>
                <a:gd name="T74" fmla="*/ 3114 w 3490"/>
                <a:gd name="T75" fmla="*/ 185 h 419"/>
                <a:gd name="T76" fmla="*/ 3082 w 3490"/>
                <a:gd name="T77" fmla="*/ 230 h 419"/>
                <a:gd name="T78" fmla="*/ 2821 w 3490"/>
                <a:gd name="T79" fmla="*/ 365 h 419"/>
                <a:gd name="T80" fmla="*/ 2559 w 3490"/>
                <a:gd name="T81" fmla="*/ 230 h 419"/>
                <a:gd name="T82" fmla="*/ 2367 w 3490"/>
                <a:gd name="T83" fmla="*/ 130 h 419"/>
                <a:gd name="T84" fmla="*/ 2175 w 3490"/>
                <a:gd name="T85" fmla="*/ 230 h 419"/>
                <a:gd name="T86" fmla="*/ 2137 w 3490"/>
                <a:gd name="T87" fmla="*/ 284 h 419"/>
                <a:gd name="T88" fmla="*/ 1875 w 3490"/>
                <a:gd name="T89"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90" h="419">
                  <a:moveTo>
                    <a:pt x="1875" y="419"/>
                  </a:moveTo>
                  <a:cubicBezTo>
                    <a:pt x="1770" y="419"/>
                    <a:pt x="1674" y="370"/>
                    <a:pt x="1613" y="284"/>
                  </a:cubicBezTo>
                  <a:lnTo>
                    <a:pt x="1592" y="254"/>
                  </a:lnTo>
                  <a:cubicBezTo>
                    <a:pt x="1548" y="191"/>
                    <a:pt x="1478" y="155"/>
                    <a:pt x="1401" y="155"/>
                  </a:cubicBezTo>
                  <a:cubicBezTo>
                    <a:pt x="1324" y="155"/>
                    <a:pt x="1254" y="191"/>
                    <a:pt x="1209" y="254"/>
                  </a:cubicBezTo>
                  <a:lnTo>
                    <a:pt x="1192" y="277"/>
                  </a:lnTo>
                  <a:cubicBezTo>
                    <a:pt x="1131" y="364"/>
                    <a:pt x="1036" y="413"/>
                    <a:pt x="931" y="413"/>
                  </a:cubicBezTo>
                  <a:cubicBezTo>
                    <a:pt x="825" y="413"/>
                    <a:pt x="730" y="364"/>
                    <a:pt x="669" y="278"/>
                  </a:cubicBezTo>
                  <a:lnTo>
                    <a:pt x="645" y="244"/>
                  </a:lnTo>
                  <a:cubicBezTo>
                    <a:pt x="600" y="181"/>
                    <a:pt x="530" y="145"/>
                    <a:pt x="453" y="145"/>
                  </a:cubicBezTo>
                  <a:cubicBezTo>
                    <a:pt x="376" y="145"/>
                    <a:pt x="306" y="181"/>
                    <a:pt x="261" y="244"/>
                  </a:cubicBezTo>
                  <a:lnTo>
                    <a:pt x="249" y="261"/>
                  </a:lnTo>
                  <a:cubicBezTo>
                    <a:pt x="203" y="327"/>
                    <a:pt x="136" y="372"/>
                    <a:pt x="59" y="389"/>
                  </a:cubicBezTo>
                  <a:cubicBezTo>
                    <a:pt x="39" y="363"/>
                    <a:pt x="19" y="337"/>
                    <a:pt x="0" y="310"/>
                  </a:cubicBezTo>
                  <a:cubicBezTo>
                    <a:pt x="72" y="307"/>
                    <a:pt x="137" y="271"/>
                    <a:pt x="179" y="212"/>
                  </a:cubicBezTo>
                  <a:lnTo>
                    <a:pt x="191" y="194"/>
                  </a:lnTo>
                  <a:cubicBezTo>
                    <a:pt x="252" y="108"/>
                    <a:pt x="348" y="59"/>
                    <a:pt x="453" y="59"/>
                  </a:cubicBezTo>
                  <a:cubicBezTo>
                    <a:pt x="559" y="59"/>
                    <a:pt x="654" y="108"/>
                    <a:pt x="715" y="194"/>
                  </a:cubicBezTo>
                  <a:lnTo>
                    <a:pt x="739" y="228"/>
                  </a:lnTo>
                  <a:cubicBezTo>
                    <a:pt x="783" y="291"/>
                    <a:pt x="853" y="327"/>
                    <a:pt x="931" y="327"/>
                  </a:cubicBezTo>
                  <a:cubicBezTo>
                    <a:pt x="1008" y="327"/>
                    <a:pt x="1078" y="291"/>
                    <a:pt x="1122" y="228"/>
                  </a:cubicBezTo>
                  <a:lnTo>
                    <a:pt x="1139" y="204"/>
                  </a:lnTo>
                  <a:cubicBezTo>
                    <a:pt x="1200" y="118"/>
                    <a:pt x="1295" y="69"/>
                    <a:pt x="1401" y="69"/>
                  </a:cubicBezTo>
                  <a:cubicBezTo>
                    <a:pt x="1506" y="69"/>
                    <a:pt x="1602" y="118"/>
                    <a:pt x="1663" y="204"/>
                  </a:cubicBezTo>
                  <a:lnTo>
                    <a:pt x="1683" y="234"/>
                  </a:lnTo>
                  <a:cubicBezTo>
                    <a:pt x="1728" y="297"/>
                    <a:pt x="1798" y="333"/>
                    <a:pt x="1875" y="333"/>
                  </a:cubicBezTo>
                  <a:cubicBezTo>
                    <a:pt x="1952" y="333"/>
                    <a:pt x="2022" y="297"/>
                    <a:pt x="2067" y="234"/>
                  </a:cubicBezTo>
                  <a:lnTo>
                    <a:pt x="2105" y="180"/>
                  </a:lnTo>
                  <a:cubicBezTo>
                    <a:pt x="2166" y="94"/>
                    <a:pt x="2262" y="44"/>
                    <a:pt x="2367" y="44"/>
                  </a:cubicBezTo>
                  <a:cubicBezTo>
                    <a:pt x="2472" y="44"/>
                    <a:pt x="2568" y="94"/>
                    <a:pt x="2629" y="180"/>
                  </a:cubicBezTo>
                  <a:cubicBezTo>
                    <a:pt x="2673" y="243"/>
                    <a:pt x="2743" y="279"/>
                    <a:pt x="2821" y="279"/>
                  </a:cubicBezTo>
                  <a:cubicBezTo>
                    <a:pt x="2898" y="279"/>
                    <a:pt x="2968" y="243"/>
                    <a:pt x="3012" y="180"/>
                  </a:cubicBezTo>
                  <a:lnTo>
                    <a:pt x="3044" y="135"/>
                  </a:lnTo>
                  <a:cubicBezTo>
                    <a:pt x="3105" y="49"/>
                    <a:pt x="3200" y="0"/>
                    <a:pt x="3306" y="0"/>
                  </a:cubicBezTo>
                  <a:cubicBezTo>
                    <a:pt x="3374" y="0"/>
                    <a:pt x="3437" y="20"/>
                    <a:pt x="3490" y="58"/>
                  </a:cubicBezTo>
                  <a:cubicBezTo>
                    <a:pt x="3477" y="83"/>
                    <a:pt x="3463" y="109"/>
                    <a:pt x="3449" y="134"/>
                  </a:cubicBezTo>
                  <a:cubicBezTo>
                    <a:pt x="3409" y="102"/>
                    <a:pt x="3359" y="85"/>
                    <a:pt x="3306" y="85"/>
                  </a:cubicBezTo>
                  <a:cubicBezTo>
                    <a:pt x="3229" y="85"/>
                    <a:pt x="3159" y="121"/>
                    <a:pt x="3114" y="185"/>
                  </a:cubicBezTo>
                  <a:lnTo>
                    <a:pt x="3082" y="230"/>
                  </a:lnTo>
                  <a:cubicBezTo>
                    <a:pt x="3021" y="316"/>
                    <a:pt x="2926" y="365"/>
                    <a:pt x="2821" y="365"/>
                  </a:cubicBezTo>
                  <a:cubicBezTo>
                    <a:pt x="2715" y="365"/>
                    <a:pt x="2620" y="316"/>
                    <a:pt x="2559" y="230"/>
                  </a:cubicBezTo>
                  <a:cubicBezTo>
                    <a:pt x="2514" y="166"/>
                    <a:pt x="2444" y="130"/>
                    <a:pt x="2367" y="130"/>
                  </a:cubicBezTo>
                  <a:cubicBezTo>
                    <a:pt x="2290" y="130"/>
                    <a:pt x="2220" y="166"/>
                    <a:pt x="2175" y="230"/>
                  </a:cubicBezTo>
                  <a:lnTo>
                    <a:pt x="2137" y="284"/>
                  </a:lnTo>
                  <a:cubicBezTo>
                    <a:pt x="2076" y="370"/>
                    <a:pt x="1981" y="419"/>
                    <a:pt x="1875" y="4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7" name="Freeform 30"/>
            <p:cNvSpPr>
              <a:spLocks/>
            </p:cNvSpPr>
            <p:nvPr/>
          </p:nvSpPr>
          <p:spPr bwMode="auto">
            <a:xfrm>
              <a:off x="3447" y="2338"/>
              <a:ext cx="803" cy="128"/>
            </a:xfrm>
            <a:custGeom>
              <a:avLst/>
              <a:gdLst>
                <a:gd name="T0" fmla="*/ 1929 w 3578"/>
                <a:gd name="T1" fmla="*/ 567 h 567"/>
                <a:gd name="T2" fmla="*/ 1607 w 3578"/>
                <a:gd name="T3" fmla="*/ 400 h 567"/>
                <a:gd name="T4" fmla="*/ 1586 w 3578"/>
                <a:gd name="T5" fmla="*/ 371 h 567"/>
                <a:gd name="T6" fmla="*/ 1455 w 3578"/>
                <a:gd name="T7" fmla="*/ 303 h 567"/>
                <a:gd name="T8" fmla="*/ 1323 w 3578"/>
                <a:gd name="T9" fmla="*/ 371 h 567"/>
                <a:gd name="T10" fmla="*/ 1307 w 3578"/>
                <a:gd name="T11" fmla="*/ 394 h 567"/>
                <a:gd name="T12" fmla="*/ 985 w 3578"/>
                <a:gd name="T13" fmla="*/ 561 h 567"/>
                <a:gd name="T14" fmla="*/ 663 w 3578"/>
                <a:gd name="T15" fmla="*/ 394 h 567"/>
                <a:gd name="T16" fmla="*/ 639 w 3578"/>
                <a:gd name="T17" fmla="*/ 360 h 567"/>
                <a:gd name="T18" fmla="*/ 507 w 3578"/>
                <a:gd name="T19" fmla="*/ 293 h 567"/>
                <a:gd name="T20" fmla="*/ 376 w 3578"/>
                <a:gd name="T21" fmla="*/ 360 h 567"/>
                <a:gd name="T22" fmla="*/ 364 w 3578"/>
                <a:gd name="T23" fmla="*/ 378 h 567"/>
                <a:gd name="T24" fmla="*/ 165 w 3578"/>
                <a:gd name="T25" fmla="*/ 525 h 567"/>
                <a:gd name="T26" fmla="*/ 0 w 3578"/>
                <a:gd name="T27" fmla="*/ 306 h 567"/>
                <a:gd name="T28" fmla="*/ 41 w 3578"/>
                <a:gd name="T29" fmla="*/ 311 h 567"/>
                <a:gd name="T30" fmla="*/ 173 w 3578"/>
                <a:gd name="T31" fmla="*/ 243 h 567"/>
                <a:gd name="T32" fmla="*/ 185 w 3578"/>
                <a:gd name="T33" fmla="*/ 226 h 567"/>
                <a:gd name="T34" fmla="*/ 507 w 3578"/>
                <a:gd name="T35" fmla="*/ 59 h 567"/>
                <a:gd name="T36" fmla="*/ 829 w 3578"/>
                <a:gd name="T37" fmla="*/ 225 h 567"/>
                <a:gd name="T38" fmla="*/ 853 w 3578"/>
                <a:gd name="T39" fmla="*/ 259 h 567"/>
                <a:gd name="T40" fmla="*/ 985 w 3578"/>
                <a:gd name="T41" fmla="*/ 327 h 567"/>
                <a:gd name="T42" fmla="*/ 1116 w 3578"/>
                <a:gd name="T43" fmla="*/ 259 h 567"/>
                <a:gd name="T44" fmla="*/ 1133 w 3578"/>
                <a:gd name="T45" fmla="*/ 236 h 567"/>
                <a:gd name="T46" fmla="*/ 1455 w 3578"/>
                <a:gd name="T47" fmla="*/ 69 h 567"/>
                <a:gd name="T48" fmla="*/ 1777 w 3578"/>
                <a:gd name="T49" fmla="*/ 236 h 567"/>
                <a:gd name="T50" fmla="*/ 1798 w 3578"/>
                <a:gd name="T51" fmla="*/ 265 h 567"/>
                <a:gd name="T52" fmla="*/ 1929 w 3578"/>
                <a:gd name="T53" fmla="*/ 333 h 567"/>
                <a:gd name="T54" fmla="*/ 2061 w 3578"/>
                <a:gd name="T55" fmla="*/ 265 h 567"/>
                <a:gd name="T56" fmla="*/ 2099 w 3578"/>
                <a:gd name="T57" fmla="*/ 211 h 567"/>
                <a:gd name="T58" fmla="*/ 2421 w 3578"/>
                <a:gd name="T59" fmla="*/ 44 h 567"/>
                <a:gd name="T60" fmla="*/ 2743 w 3578"/>
                <a:gd name="T61" fmla="*/ 211 h 567"/>
                <a:gd name="T62" fmla="*/ 2875 w 3578"/>
                <a:gd name="T63" fmla="*/ 279 h 567"/>
                <a:gd name="T64" fmla="*/ 3006 w 3578"/>
                <a:gd name="T65" fmla="*/ 211 h 567"/>
                <a:gd name="T66" fmla="*/ 3038 w 3578"/>
                <a:gd name="T67" fmla="*/ 166 h 567"/>
                <a:gd name="T68" fmla="*/ 3360 w 3578"/>
                <a:gd name="T69" fmla="*/ 0 h 567"/>
                <a:gd name="T70" fmla="*/ 3578 w 3578"/>
                <a:gd name="T71" fmla="*/ 65 h 567"/>
                <a:gd name="T72" fmla="*/ 3465 w 3578"/>
                <a:gd name="T73" fmla="*/ 272 h 567"/>
                <a:gd name="T74" fmla="*/ 3360 w 3578"/>
                <a:gd name="T75" fmla="*/ 233 h 567"/>
                <a:gd name="T76" fmla="*/ 3229 w 3578"/>
                <a:gd name="T77" fmla="*/ 301 h 567"/>
                <a:gd name="T78" fmla="*/ 3197 w 3578"/>
                <a:gd name="T79" fmla="*/ 346 h 567"/>
                <a:gd name="T80" fmla="*/ 2875 w 3578"/>
                <a:gd name="T81" fmla="*/ 513 h 567"/>
                <a:gd name="T82" fmla="*/ 2552 w 3578"/>
                <a:gd name="T83" fmla="*/ 346 h 567"/>
                <a:gd name="T84" fmla="*/ 2421 w 3578"/>
                <a:gd name="T85" fmla="*/ 278 h 567"/>
                <a:gd name="T86" fmla="*/ 2290 w 3578"/>
                <a:gd name="T87" fmla="*/ 346 h 567"/>
                <a:gd name="T88" fmla="*/ 2251 w 3578"/>
                <a:gd name="T89" fmla="*/ 400 h 567"/>
                <a:gd name="T90" fmla="*/ 1929 w 3578"/>
                <a:gd name="T91"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8" h="567">
                  <a:moveTo>
                    <a:pt x="1929" y="567"/>
                  </a:moveTo>
                  <a:cubicBezTo>
                    <a:pt x="1799" y="567"/>
                    <a:pt x="1682" y="506"/>
                    <a:pt x="1607" y="400"/>
                  </a:cubicBezTo>
                  <a:lnTo>
                    <a:pt x="1586" y="371"/>
                  </a:lnTo>
                  <a:cubicBezTo>
                    <a:pt x="1556" y="327"/>
                    <a:pt x="1508" y="303"/>
                    <a:pt x="1455" y="303"/>
                  </a:cubicBezTo>
                  <a:cubicBezTo>
                    <a:pt x="1402" y="303"/>
                    <a:pt x="1354" y="327"/>
                    <a:pt x="1323" y="371"/>
                  </a:cubicBezTo>
                  <a:lnTo>
                    <a:pt x="1307" y="394"/>
                  </a:lnTo>
                  <a:cubicBezTo>
                    <a:pt x="1232" y="500"/>
                    <a:pt x="1114" y="561"/>
                    <a:pt x="985" y="561"/>
                  </a:cubicBezTo>
                  <a:cubicBezTo>
                    <a:pt x="855" y="561"/>
                    <a:pt x="737" y="500"/>
                    <a:pt x="663" y="394"/>
                  </a:cubicBezTo>
                  <a:lnTo>
                    <a:pt x="639" y="360"/>
                  </a:lnTo>
                  <a:cubicBezTo>
                    <a:pt x="608" y="317"/>
                    <a:pt x="560" y="293"/>
                    <a:pt x="507" y="293"/>
                  </a:cubicBezTo>
                  <a:cubicBezTo>
                    <a:pt x="454" y="293"/>
                    <a:pt x="406" y="317"/>
                    <a:pt x="376" y="360"/>
                  </a:cubicBezTo>
                  <a:lnTo>
                    <a:pt x="364" y="378"/>
                  </a:lnTo>
                  <a:cubicBezTo>
                    <a:pt x="313" y="449"/>
                    <a:pt x="244" y="499"/>
                    <a:pt x="165" y="525"/>
                  </a:cubicBezTo>
                  <a:cubicBezTo>
                    <a:pt x="105" y="456"/>
                    <a:pt x="50" y="383"/>
                    <a:pt x="0" y="306"/>
                  </a:cubicBezTo>
                  <a:cubicBezTo>
                    <a:pt x="14" y="309"/>
                    <a:pt x="27" y="311"/>
                    <a:pt x="41" y="311"/>
                  </a:cubicBezTo>
                  <a:cubicBezTo>
                    <a:pt x="94" y="311"/>
                    <a:pt x="142" y="286"/>
                    <a:pt x="173" y="243"/>
                  </a:cubicBezTo>
                  <a:lnTo>
                    <a:pt x="185" y="226"/>
                  </a:lnTo>
                  <a:cubicBezTo>
                    <a:pt x="260" y="120"/>
                    <a:pt x="377" y="59"/>
                    <a:pt x="507" y="59"/>
                  </a:cubicBezTo>
                  <a:cubicBezTo>
                    <a:pt x="637" y="59"/>
                    <a:pt x="754" y="120"/>
                    <a:pt x="829" y="225"/>
                  </a:cubicBezTo>
                  <a:lnTo>
                    <a:pt x="853" y="259"/>
                  </a:lnTo>
                  <a:cubicBezTo>
                    <a:pt x="884" y="302"/>
                    <a:pt x="932" y="327"/>
                    <a:pt x="985" y="327"/>
                  </a:cubicBezTo>
                  <a:cubicBezTo>
                    <a:pt x="1038" y="327"/>
                    <a:pt x="1085" y="302"/>
                    <a:pt x="1116" y="259"/>
                  </a:cubicBezTo>
                  <a:lnTo>
                    <a:pt x="1133" y="236"/>
                  </a:lnTo>
                  <a:cubicBezTo>
                    <a:pt x="1208" y="130"/>
                    <a:pt x="1325" y="69"/>
                    <a:pt x="1455" y="69"/>
                  </a:cubicBezTo>
                  <a:cubicBezTo>
                    <a:pt x="1584" y="69"/>
                    <a:pt x="1702" y="130"/>
                    <a:pt x="1777" y="236"/>
                  </a:cubicBezTo>
                  <a:lnTo>
                    <a:pt x="1798" y="265"/>
                  </a:lnTo>
                  <a:cubicBezTo>
                    <a:pt x="1828" y="309"/>
                    <a:pt x="1876" y="333"/>
                    <a:pt x="1929" y="333"/>
                  </a:cubicBezTo>
                  <a:cubicBezTo>
                    <a:pt x="1982" y="333"/>
                    <a:pt x="2030" y="309"/>
                    <a:pt x="2061" y="265"/>
                  </a:cubicBezTo>
                  <a:lnTo>
                    <a:pt x="2099" y="211"/>
                  </a:lnTo>
                  <a:cubicBezTo>
                    <a:pt x="2174" y="105"/>
                    <a:pt x="2291" y="44"/>
                    <a:pt x="2421" y="44"/>
                  </a:cubicBezTo>
                  <a:cubicBezTo>
                    <a:pt x="2551" y="44"/>
                    <a:pt x="2668" y="105"/>
                    <a:pt x="2743" y="211"/>
                  </a:cubicBezTo>
                  <a:cubicBezTo>
                    <a:pt x="2774" y="254"/>
                    <a:pt x="2822" y="279"/>
                    <a:pt x="2875" y="279"/>
                  </a:cubicBezTo>
                  <a:cubicBezTo>
                    <a:pt x="2927" y="279"/>
                    <a:pt x="2975" y="254"/>
                    <a:pt x="3006" y="211"/>
                  </a:cubicBezTo>
                  <a:lnTo>
                    <a:pt x="3038" y="166"/>
                  </a:lnTo>
                  <a:cubicBezTo>
                    <a:pt x="3113" y="60"/>
                    <a:pt x="3230" y="0"/>
                    <a:pt x="3360" y="0"/>
                  </a:cubicBezTo>
                  <a:cubicBezTo>
                    <a:pt x="3439" y="0"/>
                    <a:pt x="3514" y="22"/>
                    <a:pt x="3578" y="65"/>
                  </a:cubicBezTo>
                  <a:cubicBezTo>
                    <a:pt x="3544" y="136"/>
                    <a:pt x="3506" y="205"/>
                    <a:pt x="3465" y="272"/>
                  </a:cubicBezTo>
                  <a:cubicBezTo>
                    <a:pt x="3436" y="247"/>
                    <a:pt x="3399" y="233"/>
                    <a:pt x="3360" y="233"/>
                  </a:cubicBezTo>
                  <a:cubicBezTo>
                    <a:pt x="3307" y="233"/>
                    <a:pt x="3259" y="258"/>
                    <a:pt x="3229" y="301"/>
                  </a:cubicBezTo>
                  <a:lnTo>
                    <a:pt x="3197" y="346"/>
                  </a:lnTo>
                  <a:cubicBezTo>
                    <a:pt x="3122" y="452"/>
                    <a:pt x="3004" y="513"/>
                    <a:pt x="2875" y="513"/>
                  </a:cubicBezTo>
                  <a:cubicBezTo>
                    <a:pt x="2745" y="513"/>
                    <a:pt x="2627" y="452"/>
                    <a:pt x="2552" y="346"/>
                  </a:cubicBezTo>
                  <a:cubicBezTo>
                    <a:pt x="2522" y="303"/>
                    <a:pt x="2474" y="278"/>
                    <a:pt x="2421" y="278"/>
                  </a:cubicBezTo>
                  <a:cubicBezTo>
                    <a:pt x="2368" y="278"/>
                    <a:pt x="2320" y="303"/>
                    <a:pt x="2290" y="346"/>
                  </a:cubicBezTo>
                  <a:lnTo>
                    <a:pt x="2251" y="400"/>
                  </a:lnTo>
                  <a:cubicBezTo>
                    <a:pt x="2176" y="506"/>
                    <a:pt x="2059" y="567"/>
                    <a:pt x="1929" y="5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8" name="Freeform 31"/>
            <p:cNvSpPr>
              <a:spLocks noEditPoints="1"/>
            </p:cNvSpPr>
            <p:nvPr/>
          </p:nvSpPr>
          <p:spPr bwMode="auto">
            <a:xfrm>
              <a:off x="3569" y="2531"/>
              <a:ext cx="482" cy="85"/>
            </a:xfrm>
            <a:custGeom>
              <a:avLst/>
              <a:gdLst>
                <a:gd name="T0" fmla="*/ 1384 w 2145"/>
                <a:gd name="T1" fmla="*/ 374 h 374"/>
                <a:gd name="T2" fmla="*/ 1122 w 2145"/>
                <a:gd name="T3" fmla="*/ 239 h 374"/>
                <a:gd name="T4" fmla="*/ 1101 w 2145"/>
                <a:gd name="T5" fmla="*/ 209 h 374"/>
                <a:gd name="T6" fmla="*/ 910 w 2145"/>
                <a:gd name="T7" fmla="*/ 110 h 374"/>
                <a:gd name="T8" fmla="*/ 718 w 2145"/>
                <a:gd name="T9" fmla="*/ 209 h 374"/>
                <a:gd name="T10" fmla="*/ 701 w 2145"/>
                <a:gd name="T11" fmla="*/ 233 h 374"/>
                <a:gd name="T12" fmla="*/ 623 w 2145"/>
                <a:gd name="T13" fmla="*/ 311 h 374"/>
                <a:gd name="T14" fmla="*/ 503 w 2145"/>
                <a:gd name="T15" fmla="*/ 274 h 374"/>
                <a:gd name="T16" fmla="*/ 631 w 2145"/>
                <a:gd name="T17" fmla="*/ 183 h 374"/>
                <a:gd name="T18" fmla="*/ 648 w 2145"/>
                <a:gd name="T19" fmla="*/ 160 h 374"/>
                <a:gd name="T20" fmla="*/ 910 w 2145"/>
                <a:gd name="T21" fmla="*/ 24 h 374"/>
                <a:gd name="T22" fmla="*/ 1172 w 2145"/>
                <a:gd name="T23" fmla="*/ 160 h 374"/>
                <a:gd name="T24" fmla="*/ 1192 w 2145"/>
                <a:gd name="T25" fmla="*/ 189 h 374"/>
                <a:gd name="T26" fmla="*/ 1384 w 2145"/>
                <a:gd name="T27" fmla="*/ 289 h 374"/>
                <a:gd name="T28" fmla="*/ 1576 w 2145"/>
                <a:gd name="T29" fmla="*/ 189 h 374"/>
                <a:gd name="T30" fmla="*/ 1614 w 2145"/>
                <a:gd name="T31" fmla="*/ 135 h 374"/>
                <a:gd name="T32" fmla="*/ 1876 w 2145"/>
                <a:gd name="T33" fmla="*/ 0 h 374"/>
                <a:gd name="T34" fmla="*/ 2138 w 2145"/>
                <a:gd name="T35" fmla="*/ 135 h 374"/>
                <a:gd name="T36" fmla="*/ 2145 w 2145"/>
                <a:gd name="T37" fmla="*/ 145 h 374"/>
                <a:gd name="T38" fmla="*/ 2067 w 2145"/>
                <a:gd name="T39" fmla="*/ 184 h 374"/>
                <a:gd name="T40" fmla="*/ 1876 w 2145"/>
                <a:gd name="T41" fmla="*/ 86 h 374"/>
                <a:gd name="T42" fmla="*/ 1684 w 2145"/>
                <a:gd name="T43" fmla="*/ 185 h 374"/>
                <a:gd name="T44" fmla="*/ 1646 w 2145"/>
                <a:gd name="T45" fmla="*/ 239 h 374"/>
                <a:gd name="T46" fmla="*/ 1384 w 2145"/>
                <a:gd name="T47" fmla="*/ 374 h 374"/>
                <a:gd name="T48" fmla="*/ 0 w 2145"/>
                <a:gd name="T49" fmla="*/ 16 h 374"/>
                <a:gd name="T50" fmla="*/ 224 w 2145"/>
                <a:gd name="T51" fmla="*/ 150 h 374"/>
                <a:gd name="T52" fmla="*/ 228 w 2145"/>
                <a:gd name="T53" fmla="*/ 155 h 374"/>
                <a:gd name="T54" fmla="*/ 0 w 2145"/>
                <a:gd name="T55" fmla="*/ 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45" h="374">
                  <a:moveTo>
                    <a:pt x="1384" y="374"/>
                  </a:moveTo>
                  <a:cubicBezTo>
                    <a:pt x="1279" y="374"/>
                    <a:pt x="1183" y="325"/>
                    <a:pt x="1122" y="239"/>
                  </a:cubicBezTo>
                  <a:lnTo>
                    <a:pt x="1101" y="209"/>
                  </a:lnTo>
                  <a:cubicBezTo>
                    <a:pt x="1057" y="146"/>
                    <a:pt x="987" y="110"/>
                    <a:pt x="910" y="110"/>
                  </a:cubicBezTo>
                  <a:cubicBezTo>
                    <a:pt x="833" y="110"/>
                    <a:pt x="763" y="146"/>
                    <a:pt x="718" y="209"/>
                  </a:cubicBezTo>
                  <a:lnTo>
                    <a:pt x="701" y="233"/>
                  </a:lnTo>
                  <a:cubicBezTo>
                    <a:pt x="679" y="264"/>
                    <a:pt x="653" y="291"/>
                    <a:pt x="623" y="311"/>
                  </a:cubicBezTo>
                  <a:cubicBezTo>
                    <a:pt x="582" y="300"/>
                    <a:pt x="542" y="288"/>
                    <a:pt x="503" y="274"/>
                  </a:cubicBezTo>
                  <a:cubicBezTo>
                    <a:pt x="554" y="260"/>
                    <a:pt x="599" y="228"/>
                    <a:pt x="631" y="183"/>
                  </a:cubicBezTo>
                  <a:lnTo>
                    <a:pt x="648" y="160"/>
                  </a:lnTo>
                  <a:cubicBezTo>
                    <a:pt x="709" y="74"/>
                    <a:pt x="804" y="24"/>
                    <a:pt x="910" y="24"/>
                  </a:cubicBezTo>
                  <a:cubicBezTo>
                    <a:pt x="1015" y="24"/>
                    <a:pt x="1111" y="74"/>
                    <a:pt x="1172" y="160"/>
                  </a:cubicBezTo>
                  <a:lnTo>
                    <a:pt x="1192" y="189"/>
                  </a:lnTo>
                  <a:cubicBezTo>
                    <a:pt x="1237" y="253"/>
                    <a:pt x="1307" y="289"/>
                    <a:pt x="1384" y="289"/>
                  </a:cubicBezTo>
                  <a:cubicBezTo>
                    <a:pt x="1461" y="289"/>
                    <a:pt x="1531" y="253"/>
                    <a:pt x="1576" y="189"/>
                  </a:cubicBezTo>
                  <a:lnTo>
                    <a:pt x="1614" y="135"/>
                  </a:lnTo>
                  <a:cubicBezTo>
                    <a:pt x="1675" y="49"/>
                    <a:pt x="1771" y="0"/>
                    <a:pt x="1876" y="0"/>
                  </a:cubicBezTo>
                  <a:cubicBezTo>
                    <a:pt x="1981" y="0"/>
                    <a:pt x="2077" y="49"/>
                    <a:pt x="2138" y="135"/>
                  </a:cubicBezTo>
                  <a:cubicBezTo>
                    <a:pt x="2140" y="139"/>
                    <a:pt x="2142" y="142"/>
                    <a:pt x="2145" y="145"/>
                  </a:cubicBezTo>
                  <a:cubicBezTo>
                    <a:pt x="2119" y="159"/>
                    <a:pt x="2094" y="172"/>
                    <a:pt x="2067" y="184"/>
                  </a:cubicBezTo>
                  <a:cubicBezTo>
                    <a:pt x="2023" y="122"/>
                    <a:pt x="1953" y="86"/>
                    <a:pt x="1876" y="86"/>
                  </a:cubicBezTo>
                  <a:cubicBezTo>
                    <a:pt x="1799" y="86"/>
                    <a:pt x="1729" y="122"/>
                    <a:pt x="1684" y="185"/>
                  </a:cubicBezTo>
                  <a:lnTo>
                    <a:pt x="1646" y="239"/>
                  </a:lnTo>
                  <a:cubicBezTo>
                    <a:pt x="1585" y="325"/>
                    <a:pt x="1490" y="374"/>
                    <a:pt x="1384" y="374"/>
                  </a:cubicBezTo>
                  <a:close/>
                  <a:moveTo>
                    <a:pt x="0" y="16"/>
                  </a:moveTo>
                  <a:cubicBezTo>
                    <a:pt x="90" y="27"/>
                    <a:pt x="170" y="74"/>
                    <a:pt x="224" y="150"/>
                  </a:cubicBezTo>
                  <a:lnTo>
                    <a:pt x="228" y="155"/>
                  </a:lnTo>
                  <a:cubicBezTo>
                    <a:pt x="149" y="114"/>
                    <a:pt x="72" y="67"/>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9" name="Freeform 32"/>
            <p:cNvSpPr>
              <a:spLocks/>
            </p:cNvSpPr>
            <p:nvPr/>
          </p:nvSpPr>
          <p:spPr bwMode="auto">
            <a:xfrm>
              <a:off x="3547" y="2514"/>
              <a:ext cx="519" cy="104"/>
            </a:xfrm>
            <a:custGeom>
              <a:avLst/>
              <a:gdLst>
                <a:gd name="T0" fmla="*/ 1269 w 2308"/>
                <a:gd name="T1" fmla="*/ 461 h 461"/>
                <a:gd name="T2" fmla="*/ 1159 w 2308"/>
                <a:gd name="T3" fmla="*/ 356 h 461"/>
                <a:gd name="T4" fmla="*/ 1138 w 2308"/>
                <a:gd name="T5" fmla="*/ 326 h 461"/>
                <a:gd name="T6" fmla="*/ 1007 w 2308"/>
                <a:gd name="T7" fmla="*/ 258 h 461"/>
                <a:gd name="T8" fmla="*/ 875 w 2308"/>
                <a:gd name="T9" fmla="*/ 326 h 461"/>
                <a:gd name="T10" fmla="*/ 859 w 2308"/>
                <a:gd name="T11" fmla="*/ 350 h 461"/>
                <a:gd name="T12" fmla="*/ 808 w 2308"/>
                <a:gd name="T13" fmla="*/ 408 h 461"/>
                <a:gd name="T14" fmla="*/ 0 w 2308"/>
                <a:gd name="T15" fmla="*/ 18 h 461"/>
                <a:gd name="T16" fmla="*/ 59 w 2308"/>
                <a:gd name="T17" fmla="*/ 14 h 461"/>
                <a:gd name="T18" fmla="*/ 381 w 2308"/>
                <a:gd name="T19" fmla="*/ 181 h 461"/>
                <a:gd name="T20" fmla="*/ 405 w 2308"/>
                <a:gd name="T21" fmla="*/ 215 h 461"/>
                <a:gd name="T22" fmla="*/ 537 w 2308"/>
                <a:gd name="T23" fmla="*/ 283 h 461"/>
                <a:gd name="T24" fmla="*/ 668 w 2308"/>
                <a:gd name="T25" fmla="*/ 215 h 461"/>
                <a:gd name="T26" fmla="*/ 685 w 2308"/>
                <a:gd name="T27" fmla="*/ 191 h 461"/>
                <a:gd name="T28" fmla="*/ 1007 w 2308"/>
                <a:gd name="T29" fmla="*/ 24 h 461"/>
                <a:gd name="T30" fmla="*/ 1329 w 2308"/>
                <a:gd name="T31" fmla="*/ 191 h 461"/>
                <a:gd name="T32" fmla="*/ 1350 w 2308"/>
                <a:gd name="T33" fmla="*/ 221 h 461"/>
                <a:gd name="T34" fmla="*/ 1481 w 2308"/>
                <a:gd name="T35" fmla="*/ 289 h 461"/>
                <a:gd name="T36" fmla="*/ 1613 w 2308"/>
                <a:gd name="T37" fmla="*/ 221 h 461"/>
                <a:gd name="T38" fmla="*/ 1651 w 2308"/>
                <a:gd name="T39" fmla="*/ 167 h 461"/>
                <a:gd name="T40" fmla="*/ 1973 w 2308"/>
                <a:gd name="T41" fmla="*/ 0 h 461"/>
                <a:gd name="T42" fmla="*/ 2295 w 2308"/>
                <a:gd name="T43" fmla="*/ 167 h 461"/>
                <a:gd name="T44" fmla="*/ 2308 w 2308"/>
                <a:gd name="T45" fmla="*/ 182 h 461"/>
                <a:gd name="T46" fmla="*/ 2095 w 2308"/>
                <a:gd name="T47" fmla="*/ 290 h 461"/>
                <a:gd name="T48" fmla="*/ 1973 w 2308"/>
                <a:gd name="T49" fmla="*/ 234 h 461"/>
                <a:gd name="T50" fmla="*/ 1842 w 2308"/>
                <a:gd name="T51" fmla="*/ 302 h 461"/>
                <a:gd name="T52" fmla="*/ 1803 w 2308"/>
                <a:gd name="T53" fmla="*/ 356 h 461"/>
                <a:gd name="T54" fmla="*/ 1765 w 2308"/>
                <a:gd name="T55" fmla="*/ 402 h 461"/>
                <a:gd name="T56" fmla="*/ 1274 w 2308"/>
                <a:gd name="T57" fmla="*/ 461 h 461"/>
                <a:gd name="T58" fmla="*/ 1269 w 2308"/>
                <a:gd name="T59"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8" h="461">
                  <a:moveTo>
                    <a:pt x="1269" y="461"/>
                  </a:moveTo>
                  <a:cubicBezTo>
                    <a:pt x="1227" y="434"/>
                    <a:pt x="1189" y="399"/>
                    <a:pt x="1159" y="356"/>
                  </a:cubicBezTo>
                  <a:lnTo>
                    <a:pt x="1138" y="326"/>
                  </a:lnTo>
                  <a:cubicBezTo>
                    <a:pt x="1108" y="283"/>
                    <a:pt x="1060" y="258"/>
                    <a:pt x="1007" y="258"/>
                  </a:cubicBezTo>
                  <a:cubicBezTo>
                    <a:pt x="954" y="258"/>
                    <a:pt x="906" y="283"/>
                    <a:pt x="875" y="326"/>
                  </a:cubicBezTo>
                  <a:lnTo>
                    <a:pt x="859" y="350"/>
                  </a:lnTo>
                  <a:cubicBezTo>
                    <a:pt x="844" y="371"/>
                    <a:pt x="827" y="391"/>
                    <a:pt x="808" y="408"/>
                  </a:cubicBezTo>
                  <a:cubicBezTo>
                    <a:pt x="508" y="339"/>
                    <a:pt x="234" y="203"/>
                    <a:pt x="0" y="18"/>
                  </a:cubicBezTo>
                  <a:cubicBezTo>
                    <a:pt x="20" y="16"/>
                    <a:pt x="39" y="14"/>
                    <a:pt x="59" y="14"/>
                  </a:cubicBezTo>
                  <a:cubicBezTo>
                    <a:pt x="189" y="14"/>
                    <a:pt x="306" y="75"/>
                    <a:pt x="381" y="181"/>
                  </a:cubicBezTo>
                  <a:lnTo>
                    <a:pt x="405" y="215"/>
                  </a:lnTo>
                  <a:cubicBezTo>
                    <a:pt x="436" y="258"/>
                    <a:pt x="484" y="283"/>
                    <a:pt x="537" y="283"/>
                  </a:cubicBezTo>
                  <a:cubicBezTo>
                    <a:pt x="590" y="283"/>
                    <a:pt x="637" y="258"/>
                    <a:pt x="668" y="215"/>
                  </a:cubicBezTo>
                  <a:lnTo>
                    <a:pt x="685" y="191"/>
                  </a:lnTo>
                  <a:cubicBezTo>
                    <a:pt x="760" y="85"/>
                    <a:pt x="877" y="24"/>
                    <a:pt x="1007" y="24"/>
                  </a:cubicBezTo>
                  <a:cubicBezTo>
                    <a:pt x="1136" y="24"/>
                    <a:pt x="1254" y="85"/>
                    <a:pt x="1329" y="191"/>
                  </a:cubicBezTo>
                  <a:lnTo>
                    <a:pt x="1350" y="221"/>
                  </a:lnTo>
                  <a:cubicBezTo>
                    <a:pt x="1380" y="264"/>
                    <a:pt x="1428" y="289"/>
                    <a:pt x="1481" y="289"/>
                  </a:cubicBezTo>
                  <a:cubicBezTo>
                    <a:pt x="1534" y="289"/>
                    <a:pt x="1582" y="264"/>
                    <a:pt x="1613" y="221"/>
                  </a:cubicBezTo>
                  <a:lnTo>
                    <a:pt x="1651" y="167"/>
                  </a:lnTo>
                  <a:cubicBezTo>
                    <a:pt x="1726" y="61"/>
                    <a:pt x="1843" y="0"/>
                    <a:pt x="1973" y="0"/>
                  </a:cubicBezTo>
                  <a:cubicBezTo>
                    <a:pt x="2103" y="0"/>
                    <a:pt x="2220" y="61"/>
                    <a:pt x="2295" y="167"/>
                  </a:cubicBezTo>
                  <a:cubicBezTo>
                    <a:pt x="2299" y="172"/>
                    <a:pt x="2303" y="177"/>
                    <a:pt x="2308" y="182"/>
                  </a:cubicBezTo>
                  <a:cubicBezTo>
                    <a:pt x="2239" y="222"/>
                    <a:pt x="2168" y="258"/>
                    <a:pt x="2095" y="290"/>
                  </a:cubicBezTo>
                  <a:cubicBezTo>
                    <a:pt x="2065" y="254"/>
                    <a:pt x="2021" y="234"/>
                    <a:pt x="1973" y="234"/>
                  </a:cubicBezTo>
                  <a:cubicBezTo>
                    <a:pt x="1920" y="234"/>
                    <a:pt x="1872" y="258"/>
                    <a:pt x="1842" y="302"/>
                  </a:cubicBezTo>
                  <a:lnTo>
                    <a:pt x="1803" y="356"/>
                  </a:lnTo>
                  <a:cubicBezTo>
                    <a:pt x="1792" y="372"/>
                    <a:pt x="1779" y="388"/>
                    <a:pt x="1765" y="402"/>
                  </a:cubicBezTo>
                  <a:cubicBezTo>
                    <a:pt x="1608" y="441"/>
                    <a:pt x="1443" y="461"/>
                    <a:pt x="1274" y="461"/>
                  </a:cubicBezTo>
                  <a:lnTo>
                    <a:pt x="1269" y="4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pic>
        <p:nvPicPr>
          <p:cNvPr id="8" name="Picture Placeholder 7" descr="A pile of candy&#10;&#10;Description automatically generated with low confidence">
            <a:extLst>
              <a:ext uri="{FF2B5EF4-FFF2-40B4-BE49-F238E27FC236}">
                <a16:creationId xmlns:a16="http://schemas.microsoft.com/office/drawing/2014/main" id="{C87D3F6F-7498-1514-23A6-1A5450A164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440" r="8440"/>
          <a:stretch>
            <a:fillRect/>
          </a:stretch>
        </p:blipFill>
        <p:spPr>
          <a:xfrm>
            <a:off x="6783388" y="1500188"/>
            <a:ext cx="5227637" cy="4381500"/>
          </a:xfrm>
        </p:spPr>
      </p:pic>
    </p:spTree>
    <p:extLst>
      <p:ext uri="{BB962C8B-B14F-4D97-AF65-F5344CB8AC3E}">
        <p14:creationId xmlns:p14="http://schemas.microsoft.com/office/powerpoint/2010/main" val="407828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p:sp>
      <p:sp>
        <p:nvSpPr>
          <p:cNvPr id="53" name="Freeform 52"/>
          <p:cNvSpPr/>
          <p:nvPr/>
        </p:nvSpPr>
        <p:spPr>
          <a:xfrm>
            <a:off x="6610303" y="1"/>
            <a:ext cx="5587635" cy="5549904"/>
          </a:xfrm>
          <a:custGeom>
            <a:avLst/>
            <a:gdLst>
              <a:gd name="connsiteX0" fmla="*/ 0 w 5587635"/>
              <a:gd name="connsiteY0" fmla="*/ 0 h 5549903"/>
              <a:gd name="connsiteX1" fmla="*/ 5587635 w 5587635"/>
              <a:gd name="connsiteY1" fmla="*/ 0 h 5549903"/>
              <a:gd name="connsiteX2" fmla="*/ 5587635 w 5587635"/>
              <a:gd name="connsiteY2" fmla="*/ 5549903 h 5549903"/>
            </a:gdLst>
            <a:ahLst/>
            <a:cxnLst>
              <a:cxn ang="0">
                <a:pos x="connsiteX0" y="connsiteY0"/>
              </a:cxn>
              <a:cxn ang="0">
                <a:pos x="connsiteX1" y="connsiteY1"/>
              </a:cxn>
              <a:cxn ang="0">
                <a:pos x="connsiteX2" y="connsiteY2"/>
              </a:cxn>
            </a:cxnLst>
            <a:rect l="l" t="t" r="r" b="b"/>
            <a:pathLst>
              <a:path w="5587635" h="5549903">
                <a:moveTo>
                  <a:pt x="0" y="0"/>
                </a:moveTo>
                <a:lnTo>
                  <a:pt x="5587635" y="0"/>
                </a:lnTo>
                <a:lnTo>
                  <a:pt x="5587635" y="5549903"/>
                </a:lnTo>
                <a:close/>
              </a:path>
            </a:pathLst>
          </a:custGeom>
          <a:gradFill>
            <a:gsLst>
              <a:gs pos="0">
                <a:schemeClr val="accent1">
                  <a:alpha val="40000"/>
                </a:schemeClr>
              </a:gs>
              <a:gs pos="100000">
                <a:schemeClr val="accent5">
                  <a:alpha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p:cNvSpPr>
            <a:spLocks noGrp="1"/>
          </p:cNvSpPr>
          <p:nvPr>
            <p:ph type="title"/>
          </p:nvPr>
        </p:nvSpPr>
        <p:spPr/>
        <p:txBody>
          <a:bodyPr/>
          <a:lstStyle/>
          <a:p>
            <a:r>
              <a:rPr lang="en-ID" dirty="0"/>
              <a:t>Mission</a:t>
            </a:r>
          </a:p>
        </p:txBody>
      </p:sp>
      <p:grpSp>
        <p:nvGrpSpPr>
          <p:cNvPr id="9" name="Group 8"/>
          <p:cNvGrpSpPr/>
          <p:nvPr/>
        </p:nvGrpSpPr>
        <p:grpSpPr>
          <a:xfrm>
            <a:off x="163749" y="802848"/>
            <a:ext cx="614888" cy="323849"/>
            <a:chOff x="2992293" y="2931887"/>
            <a:chExt cx="614888" cy="323849"/>
          </a:xfrm>
          <a:gradFill>
            <a:gsLst>
              <a:gs pos="0">
                <a:schemeClr val="accent1"/>
              </a:gs>
              <a:gs pos="100000">
                <a:schemeClr val="accent5"/>
              </a:gs>
            </a:gsLst>
            <a:lin ang="0" scaled="0"/>
          </a:gradFill>
        </p:grpSpPr>
        <p:sp>
          <p:nvSpPr>
            <p:cNvPr id="10" name="Oval 9"/>
            <p:cNvSpPr/>
            <p:nvPr/>
          </p:nvSpPr>
          <p:spPr>
            <a:xfrm>
              <a:off x="3384479" y="2982460"/>
              <a:ext cx="222702" cy="2227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p:cNvSpPr/>
            <p:nvPr/>
          </p:nvSpPr>
          <p:spPr>
            <a:xfrm>
              <a:off x="2992293" y="2931887"/>
              <a:ext cx="323849" cy="3238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4" name="TextBox 33"/>
          <p:cNvSpPr txBox="1"/>
          <p:nvPr/>
        </p:nvSpPr>
        <p:spPr>
          <a:xfrm>
            <a:off x="832086" y="2176041"/>
            <a:ext cx="4998014" cy="3170099"/>
          </a:xfrm>
          <a:prstGeom prst="rect">
            <a:avLst/>
          </a:prstGeom>
          <a:noFill/>
        </p:spPr>
        <p:txBody>
          <a:bodyPr wrap="square" rtlCol="0">
            <a:spAutoFit/>
          </a:bodyPr>
          <a:lstStyle/>
          <a:p>
            <a:pPr algn="r" rtl="1" eaLnBrk="1" fontAlgn="auto" hangingPunct="1">
              <a:spcBef>
                <a:spcPts val="0"/>
              </a:spcBef>
              <a:spcAft>
                <a:spcPts val="0"/>
              </a:spcAft>
              <a:defRPr/>
            </a:pPr>
            <a:r>
              <a:rPr lang="fa-IR" sz="4000" b="1" dirty="0">
                <a:latin typeface="+mj-lt"/>
                <a:cs typeface="B Nazanin" panose="00000400000000000000" pitchFamily="2" charset="-78"/>
              </a:rPr>
              <a:t>انداختن این اعتقاد که برای خرید کفش می شود آنلاین اقدام کرد و حتی نتیجه بهتری از خرید حضوری گرفت</a:t>
            </a:r>
            <a:endParaRPr lang="en-ID" sz="4000" b="1" dirty="0">
              <a:latin typeface="+mj-lt"/>
              <a:cs typeface="B Nazanin" panose="00000400000000000000" pitchFamily="2" charset="-78"/>
            </a:endParaRPr>
          </a:p>
        </p:txBody>
      </p:sp>
      <p:grpSp>
        <p:nvGrpSpPr>
          <p:cNvPr id="36" name="Group 20"/>
          <p:cNvGrpSpPr>
            <a:grpSpLocks noChangeAspect="1"/>
          </p:cNvGrpSpPr>
          <p:nvPr/>
        </p:nvGrpSpPr>
        <p:grpSpPr bwMode="auto">
          <a:xfrm>
            <a:off x="-174315" y="5624767"/>
            <a:ext cx="1460500" cy="1470025"/>
            <a:chOff x="3374" y="1692"/>
            <a:chExt cx="920" cy="926"/>
          </a:xfrm>
          <a:gradFill>
            <a:gsLst>
              <a:gs pos="0">
                <a:schemeClr val="accent1"/>
              </a:gs>
              <a:gs pos="100000">
                <a:schemeClr val="accent5"/>
              </a:gs>
            </a:gsLst>
            <a:lin ang="0" scaled="0"/>
          </a:gradFill>
        </p:grpSpPr>
        <p:sp>
          <p:nvSpPr>
            <p:cNvPr id="38" name="Freeform 21"/>
            <p:cNvSpPr>
              <a:spLocks noEditPoints="1"/>
            </p:cNvSpPr>
            <p:nvPr/>
          </p:nvSpPr>
          <p:spPr bwMode="auto">
            <a:xfrm>
              <a:off x="3607" y="1706"/>
              <a:ext cx="489" cy="79"/>
            </a:xfrm>
            <a:custGeom>
              <a:avLst/>
              <a:gdLst>
                <a:gd name="T0" fmla="*/ 1216 w 2177"/>
                <a:gd name="T1" fmla="*/ 349 h 349"/>
                <a:gd name="T2" fmla="*/ 954 w 2177"/>
                <a:gd name="T3" fmla="*/ 214 h 349"/>
                <a:gd name="T4" fmla="*/ 933 w 2177"/>
                <a:gd name="T5" fmla="*/ 184 h 349"/>
                <a:gd name="T6" fmla="*/ 742 w 2177"/>
                <a:gd name="T7" fmla="*/ 85 h 349"/>
                <a:gd name="T8" fmla="*/ 550 w 2177"/>
                <a:gd name="T9" fmla="*/ 184 h 349"/>
                <a:gd name="T10" fmla="*/ 533 w 2177"/>
                <a:gd name="T11" fmla="*/ 208 h 349"/>
                <a:gd name="T12" fmla="*/ 272 w 2177"/>
                <a:gd name="T13" fmla="*/ 343 h 349"/>
                <a:gd name="T14" fmla="*/ 10 w 2177"/>
                <a:gd name="T15" fmla="*/ 208 h 349"/>
                <a:gd name="T16" fmla="*/ 0 w 2177"/>
                <a:gd name="T17" fmla="*/ 195 h 349"/>
                <a:gd name="T18" fmla="*/ 76 w 2177"/>
                <a:gd name="T19" fmla="*/ 153 h 349"/>
                <a:gd name="T20" fmla="*/ 80 w 2177"/>
                <a:gd name="T21" fmla="*/ 158 h 349"/>
                <a:gd name="T22" fmla="*/ 272 w 2177"/>
                <a:gd name="T23" fmla="*/ 258 h 349"/>
                <a:gd name="T24" fmla="*/ 463 w 2177"/>
                <a:gd name="T25" fmla="*/ 158 h 349"/>
                <a:gd name="T26" fmla="*/ 480 w 2177"/>
                <a:gd name="T27" fmla="*/ 135 h 349"/>
                <a:gd name="T28" fmla="*/ 742 w 2177"/>
                <a:gd name="T29" fmla="*/ 0 h 349"/>
                <a:gd name="T30" fmla="*/ 1004 w 2177"/>
                <a:gd name="T31" fmla="*/ 135 h 349"/>
                <a:gd name="T32" fmla="*/ 1024 w 2177"/>
                <a:gd name="T33" fmla="*/ 165 h 349"/>
                <a:gd name="T34" fmla="*/ 1216 w 2177"/>
                <a:gd name="T35" fmla="*/ 264 h 349"/>
                <a:gd name="T36" fmla="*/ 1408 w 2177"/>
                <a:gd name="T37" fmla="*/ 165 h 349"/>
                <a:gd name="T38" fmla="*/ 1446 w 2177"/>
                <a:gd name="T39" fmla="*/ 110 h 349"/>
                <a:gd name="T40" fmla="*/ 1567 w 2177"/>
                <a:gd name="T41" fmla="*/ 7 h 349"/>
                <a:gd name="T42" fmla="*/ 1735 w 2177"/>
                <a:gd name="T43" fmla="*/ 62 h 349"/>
                <a:gd name="T44" fmla="*/ 1708 w 2177"/>
                <a:gd name="T45" fmla="*/ 61 h 349"/>
                <a:gd name="T46" fmla="*/ 1516 w 2177"/>
                <a:gd name="T47" fmla="*/ 160 h 349"/>
                <a:gd name="T48" fmla="*/ 1478 w 2177"/>
                <a:gd name="T49" fmla="*/ 214 h 349"/>
                <a:gd name="T50" fmla="*/ 1216 w 2177"/>
                <a:gd name="T51" fmla="*/ 349 h 349"/>
                <a:gd name="T52" fmla="*/ 2177 w 2177"/>
                <a:gd name="T53" fmla="*/ 295 h 349"/>
                <a:gd name="T54" fmla="*/ 2162 w 2177"/>
                <a:gd name="T55" fmla="*/ 295 h 349"/>
                <a:gd name="T56" fmla="*/ 1900 w 2177"/>
                <a:gd name="T57" fmla="*/ 160 h 349"/>
                <a:gd name="T58" fmla="*/ 1855 w 2177"/>
                <a:gd name="T59" fmla="*/ 112 h 349"/>
                <a:gd name="T60" fmla="*/ 2177 w 2177"/>
                <a:gd name="T61" fmla="*/ 295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7" h="349">
                  <a:moveTo>
                    <a:pt x="1216" y="349"/>
                  </a:moveTo>
                  <a:cubicBezTo>
                    <a:pt x="1111" y="349"/>
                    <a:pt x="1015" y="300"/>
                    <a:pt x="954" y="214"/>
                  </a:cubicBezTo>
                  <a:lnTo>
                    <a:pt x="933" y="184"/>
                  </a:lnTo>
                  <a:cubicBezTo>
                    <a:pt x="889" y="121"/>
                    <a:pt x="819" y="85"/>
                    <a:pt x="742" y="85"/>
                  </a:cubicBezTo>
                  <a:cubicBezTo>
                    <a:pt x="665" y="85"/>
                    <a:pt x="595" y="121"/>
                    <a:pt x="550" y="184"/>
                  </a:cubicBezTo>
                  <a:lnTo>
                    <a:pt x="533" y="208"/>
                  </a:lnTo>
                  <a:cubicBezTo>
                    <a:pt x="472" y="294"/>
                    <a:pt x="377" y="343"/>
                    <a:pt x="272" y="343"/>
                  </a:cubicBezTo>
                  <a:cubicBezTo>
                    <a:pt x="166" y="343"/>
                    <a:pt x="71" y="294"/>
                    <a:pt x="10" y="208"/>
                  </a:cubicBezTo>
                  <a:lnTo>
                    <a:pt x="0" y="195"/>
                  </a:lnTo>
                  <a:cubicBezTo>
                    <a:pt x="25" y="180"/>
                    <a:pt x="51" y="167"/>
                    <a:pt x="76" y="153"/>
                  </a:cubicBezTo>
                  <a:lnTo>
                    <a:pt x="80" y="158"/>
                  </a:lnTo>
                  <a:cubicBezTo>
                    <a:pt x="124" y="221"/>
                    <a:pt x="194" y="258"/>
                    <a:pt x="272" y="258"/>
                  </a:cubicBezTo>
                  <a:cubicBezTo>
                    <a:pt x="349" y="258"/>
                    <a:pt x="419" y="221"/>
                    <a:pt x="463" y="158"/>
                  </a:cubicBezTo>
                  <a:lnTo>
                    <a:pt x="480" y="135"/>
                  </a:lnTo>
                  <a:cubicBezTo>
                    <a:pt x="541" y="49"/>
                    <a:pt x="636" y="0"/>
                    <a:pt x="742" y="0"/>
                  </a:cubicBezTo>
                  <a:cubicBezTo>
                    <a:pt x="847" y="0"/>
                    <a:pt x="943" y="49"/>
                    <a:pt x="1004" y="135"/>
                  </a:cubicBezTo>
                  <a:lnTo>
                    <a:pt x="1024" y="165"/>
                  </a:lnTo>
                  <a:cubicBezTo>
                    <a:pt x="1069" y="228"/>
                    <a:pt x="1139" y="264"/>
                    <a:pt x="1216" y="264"/>
                  </a:cubicBezTo>
                  <a:cubicBezTo>
                    <a:pt x="1293" y="264"/>
                    <a:pt x="1363" y="228"/>
                    <a:pt x="1408" y="165"/>
                  </a:cubicBezTo>
                  <a:lnTo>
                    <a:pt x="1446" y="110"/>
                  </a:lnTo>
                  <a:cubicBezTo>
                    <a:pt x="1478" y="65"/>
                    <a:pt x="1520" y="30"/>
                    <a:pt x="1567" y="7"/>
                  </a:cubicBezTo>
                  <a:cubicBezTo>
                    <a:pt x="1624" y="23"/>
                    <a:pt x="1680" y="42"/>
                    <a:pt x="1735" y="62"/>
                  </a:cubicBezTo>
                  <a:cubicBezTo>
                    <a:pt x="1726" y="61"/>
                    <a:pt x="1717" y="61"/>
                    <a:pt x="1708" y="61"/>
                  </a:cubicBezTo>
                  <a:cubicBezTo>
                    <a:pt x="1631" y="61"/>
                    <a:pt x="1561" y="97"/>
                    <a:pt x="1516" y="160"/>
                  </a:cubicBezTo>
                  <a:lnTo>
                    <a:pt x="1478" y="214"/>
                  </a:lnTo>
                  <a:cubicBezTo>
                    <a:pt x="1417" y="300"/>
                    <a:pt x="1322" y="349"/>
                    <a:pt x="1216" y="349"/>
                  </a:cubicBezTo>
                  <a:close/>
                  <a:moveTo>
                    <a:pt x="2177" y="295"/>
                  </a:moveTo>
                  <a:cubicBezTo>
                    <a:pt x="2172" y="295"/>
                    <a:pt x="2167" y="295"/>
                    <a:pt x="2162" y="295"/>
                  </a:cubicBezTo>
                  <a:cubicBezTo>
                    <a:pt x="2056" y="295"/>
                    <a:pt x="1961" y="246"/>
                    <a:pt x="1900" y="160"/>
                  </a:cubicBezTo>
                  <a:cubicBezTo>
                    <a:pt x="1887" y="142"/>
                    <a:pt x="1872" y="126"/>
                    <a:pt x="1855" y="112"/>
                  </a:cubicBezTo>
                  <a:cubicBezTo>
                    <a:pt x="1968" y="163"/>
                    <a:pt x="2076" y="225"/>
                    <a:pt x="2177" y="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9" name="Freeform 22"/>
            <p:cNvSpPr>
              <a:spLocks/>
            </p:cNvSpPr>
            <p:nvPr/>
          </p:nvSpPr>
          <p:spPr bwMode="auto">
            <a:xfrm>
              <a:off x="3592" y="1692"/>
              <a:ext cx="523" cy="110"/>
            </a:xfrm>
            <a:custGeom>
              <a:avLst/>
              <a:gdLst>
                <a:gd name="T0" fmla="*/ 1280 w 2325"/>
                <a:gd name="T1" fmla="*/ 486 h 486"/>
                <a:gd name="T2" fmla="*/ 958 w 2325"/>
                <a:gd name="T3" fmla="*/ 320 h 486"/>
                <a:gd name="T4" fmla="*/ 937 w 2325"/>
                <a:gd name="T5" fmla="*/ 290 h 486"/>
                <a:gd name="T6" fmla="*/ 806 w 2325"/>
                <a:gd name="T7" fmla="*/ 222 h 486"/>
                <a:gd name="T8" fmla="*/ 674 w 2325"/>
                <a:gd name="T9" fmla="*/ 290 h 486"/>
                <a:gd name="T10" fmla="*/ 658 w 2325"/>
                <a:gd name="T11" fmla="*/ 314 h 486"/>
                <a:gd name="T12" fmla="*/ 336 w 2325"/>
                <a:gd name="T13" fmla="*/ 480 h 486"/>
                <a:gd name="T14" fmla="*/ 14 w 2325"/>
                <a:gd name="T15" fmla="*/ 314 h 486"/>
                <a:gd name="T16" fmla="*/ 0 w 2325"/>
                <a:gd name="T17" fmla="*/ 295 h 486"/>
                <a:gd name="T18" fmla="*/ 208 w 2325"/>
                <a:gd name="T19" fmla="*/ 184 h 486"/>
                <a:gd name="T20" fmla="*/ 336 w 2325"/>
                <a:gd name="T21" fmla="*/ 247 h 486"/>
                <a:gd name="T22" fmla="*/ 467 w 2325"/>
                <a:gd name="T23" fmla="*/ 179 h 486"/>
                <a:gd name="T24" fmla="*/ 484 w 2325"/>
                <a:gd name="T25" fmla="*/ 155 h 486"/>
                <a:gd name="T26" fmla="*/ 595 w 2325"/>
                <a:gd name="T27" fmla="*/ 49 h 486"/>
                <a:gd name="T28" fmla="*/ 902 w 2325"/>
                <a:gd name="T29" fmla="*/ 0 h 486"/>
                <a:gd name="T30" fmla="*/ 1128 w 2325"/>
                <a:gd name="T31" fmla="*/ 155 h 486"/>
                <a:gd name="T32" fmla="*/ 1149 w 2325"/>
                <a:gd name="T33" fmla="*/ 185 h 486"/>
                <a:gd name="T34" fmla="*/ 1280 w 2325"/>
                <a:gd name="T35" fmla="*/ 253 h 486"/>
                <a:gd name="T36" fmla="*/ 1412 w 2325"/>
                <a:gd name="T37" fmla="*/ 185 h 486"/>
                <a:gd name="T38" fmla="*/ 1450 w 2325"/>
                <a:gd name="T39" fmla="*/ 131 h 486"/>
                <a:gd name="T40" fmla="*/ 1532 w 2325"/>
                <a:gd name="T41" fmla="*/ 45 h 486"/>
                <a:gd name="T42" fmla="*/ 2325 w 2325"/>
                <a:gd name="T43" fmla="*/ 420 h 486"/>
                <a:gd name="T44" fmla="*/ 2226 w 2325"/>
                <a:gd name="T45" fmla="*/ 432 h 486"/>
                <a:gd name="T46" fmla="*/ 1903 w 2325"/>
                <a:gd name="T47" fmla="*/ 266 h 486"/>
                <a:gd name="T48" fmla="*/ 1772 w 2325"/>
                <a:gd name="T49" fmla="*/ 198 h 486"/>
                <a:gd name="T50" fmla="*/ 1641 w 2325"/>
                <a:gd name="T51" fmla="*/ 266 h 486"/>
                <a:gd name="T52" fmla="*/ 1602 w 2325"/>
                <a:gd name="T53" fmla="*/ 320 h 486"/>
                <a:gd name="T54" fmla="*/ 1280 w 2325"/>
                <a:gd name="T55"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5" h="486">
                  <a:moveTo>
                    <a:pt x="1280" y="486"/>
                  </a:moveTo>
                  <a:cubicBezTo>
                    <a:pt x="1150" y="486"/>
                    <a:pt x="1033" y="426"/>
                    <a:pt x="958" y="320"/>
                  </a:cubicBezTo>
                  <a:lnTo>
                    <a:pt x="937" y="290"/>
                  </a:lnTo>
                  <a:cubicBezTo>
                    <a:pt x="907" y="247"/>
                    <a:pt x="859" y="222"/>
                    <a:pt x="806" y="222"/>
                  </a:cubicBezTo>
                  <a:cubicBezTo>
                    <a:pt x="753" y="222"/>
                    <a:pt x="705" y="247"/>
                    <a:pt x="674" y="290"/>
                  </a:cubicBezTo>
                  <a:lnTo>
                    <a:pt x="658" y="314"/>
                  </a:lnTo>
                  <a:cubicBezTo>
                    <a:pt x="583" y="420"/>
                    <a:pt x="465" y="480"/>
                    <a:pt x="336" y="480"/>
                  </a:cubicBezTo>
                  <a:cubicBezTo>
                    <a:pt x="206" y="480"/>
                    <a:pt x="88" y="420"/>
                    <a:pt x="14" y="314"/>
                  </a:cubicBezTo>
                  <a:lnTo>
                    <a:pt x="0" y="295"/>
                  </a:lnTo>
                  <a:cubicBezTo>
                    <a:pt x="67" y="254"/>
                    <a:pt x="136" y="217"/>
                    <a:pt x="208" y="184"/>
                  </a:cubicBezTo>
                  <a:cubicBezTo>
                    <a:pt x="239" y="224"/>
                    <a:pt x="285" y="247"/>
                    <a:pt x="336" y="247"/>
                  </a:cubicBezTo>
                  <a:cubicBezTo>
                    <a:pt x="389" y="247"/>
                    <a:pt x="436" y="222"/>
                    <a:pt x="467" y="179"/>
                  </a:cubicBezTo>
                  <a:lnTo>
                    <a:pt x="484" y="155"/>
                  </a:lnTo>
                  <a:cubicBezTo>
                    <a:pt x="514" y="112"/>
                    <a:pt x="552" y="76"/>
                    <a:pt x="595" y="49"/>
                  </a:cubicBezTo>
                  <a:cubicBezTo>
                    <a:pt x="694" y="25"/>
                    <a:pt x="797" y="9"/>
                    <a:pt x="902" y="0"/>
                  </a:cubicBezTo>
                  <a:cubicBezTo>
                    <a:pt x="992" y="22"/>
                    <a:pt x="1072" y="76"/>
                    <a:pt x="1128" y="155"/>
                  </a:cubicBezTo>
                  <a:lnTo>
                    <a:pt x="1149" y="185"/>
                  </a:lnTo>
                  <a:cubicBezTo>
                    <a:pt x="1179" y="228"/>
                    <a:pt x="1227" y="253"/>
                    <a:pt x="1280" y="253"/>
                  </a:cubicBezTo>
                  <a:cubicBezTo>
                    <a:pt x="1333" y="253"/>
                    <a:pt x="1381" y="228"/>
                    <a:pt x="1412" y="185"/>
                  </a:cubicBezTo>
                  <a:lnTo>
                    <a:pt x="1450" y="131"/>
                  </a:lnTo>
                  <a:cubicBezTo>
                    <a:pt x="1473" y="97"/>
                    <a:pt x="1501" y="69"/>
                    <a:pt x="1532" y="45"/>
                  </a:cubicBezTo>
                  <a:cubicBezTo>
                    <a:pt x="1826" y="112"/>
                    <a:pt x="2095" y="242"/>
                    <a:pt x="2325" y="420"/>
                  </a:cubicBezTo>
                  <a:cubicBezTo>
                    <a:pt x="2293" y="428"/>
                    <a:pt x="2260" y="432"/>
                    <a:pt x="2226" y="432"/>
                  </a:cubicBezTo>
                  <a:cubicBezTo>
                    <a:pt x="2096" y="432"/>
                    <a:pt x="1978" y="372"/>
                    <a:pt x="1903" y="266"/>
                  </a:cubicBezTo>
                  <a:cubicBezTo>
                    <a:pt x="1873" y="222"/>
                    <a:pt x="1825" y="198"/>
                    <a:pt x="1772" y="198"/>
                  </a:cubicBezTo>
                  <a:cubicBezTo>
                    <a:pt x="1719" y="198"/>
                    <a:pt x="1671" y="222"/>
                    <a:pt x="1641" y="266"/>
                  </a:cubicBezTo>
                  <a:lnTo>
                    <a:pt x="1602" y="320"/>
                  </a:lnTo>
                  <a:cubicBezTo>
                    <a:pt x="1527" y="426"/>
                    <a:pt x="1410" y="486"/>
                    <a:pt x="12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0" name="Freeform 23"/>
            <p:cNvSpPr>
              <a:spLocks/>
            </p:cNvSpPr>
            <p:nvPr/>
          </p:nvSpPr>
          <p:spPr bwMode="auto">
            <a:xfrm>
              <a:off x="3425" y="1857"/>
              <a:ext cx="777" cy="94"/>
            </a:xfrm>
            <a:custGeom>
              <a:avLst/>
              <a:gdLst>
                <a:gd name="T0" fmla="*/ 2026 w 3460"/>
                <a:gd name="T1" fmla="*/ 414 h 414"/>
                <a:gd name="T2" fmla="*/ 1764 w 3460"/>
                <a:gd name="T3" fmla="*/ 278 h 414"/>
                <a:gd name="T4" fmla="*/ 1743 w 3460"/>
                <a:gd name="T5" fmla="*/ 249 h 414"/>
                <a:gd name="T6" fmla="*/ 1552 w 3460"/>
                <a:gd name="T7" fmla="*/ 150 h 414"/>
                <a:gd name="T8" fmla="*/ 1360 w 3460"/>
                <a:gd name="T9" fmla="*/ 249 h 414"/>
                <a:gd name="T10" fmla="*/ 1343 w 3460"/>
                <a:gd name="T11" fmla="*/ 272 h 414"/>
                <a:gd name="T12" fmla="*/ 1082 w 3460"/>
                <a:gd name="T13" fmla="*/ 408 h 414"/>
                <a:gd name="T14" fmla="*/ 820 w 3460"/>
                <a:gd name="T15" fmla="*/ 272 h 414"/>
                <a:gd name="T16" fmla="*/ 796 w 3460"/>
                <a:gd name="T17" fmla="*/ 239 h 414"/>
                <a:gd name="T18" fmla="*/ 604 w 3460"/>
                <a:gd name="T19" fmla="*/ 139 h 414"/>
                <a:gd name="T20" fmla="*/ 412 w 3460"/>
                <a:gd name="T21" fmla="*/ 239 h 414"/>
                <a:gd name="T22" fmla="*/ 400 w 3460"/>
                <a:gd name="T23" fmla="*/ 256 h 414"/>
                <a:gd name="T24" fmla="*/ 138 w 3460"/>
                <a:gd name="T25" fmla="*/ 391 h 414"/>
                <a:gd name="T26" fmla="*/ 138 w 3460"/>
                <a:gd name="T27" fmla="*/ 391 h 414"/>
                <a:gd name="T28" fmla="*/ 0 w 3460"/>
                <a:gd name="T29" fmla="*/ 361 h 414"/>
                <a:gd name="T30" fmla="*/ 42 w 3460"/>
                <a:gd name="T31" fmla="*/ 285 h 414"/>
                <a:gd name="T32" fmla="*/ 138 w 3460"/>
                <a:gd name="T33" fmla="*/ 306 h 414"/>
                <a:gd name="T34" fmla="*/ 330 w 3460"/>
                <a:gd name="T35" fmla="*/ 206 h 414"/>
                <a:gd name="T36" fmla="*/ 342 w 3460"/>
                <a:gd name="T37" fmla="*/ 189 h 414"/>
                <a:gd name="T38" fmla="*/ 604 w 3460"/>
                <a:gd name="T39" fmla="*/ 54 h 414"/>
                <a:gd name="T40" fmla="*/ 866 w 3460"/>
                <a:gd name="T41" fmla="*/ 189 h 414"/>
                <a:gd name="T42" fmla="*/ 890 w 3460"/>
                <a:gd name="T43" fmla="*/ 223 h 414"/>
                <a:gd name="T44" fmla="*/ 1082 w 3460"/>
                <a:gd name="T45" fmla="*/ 322 h 414"/>
                <a:gd name="T46" fmla="*/ 1273 w 3460"/>
                <a:gd name="T47" fmla="*/ 223 h 414"/>
                <a:gd name="T48" fmla="*/ 1290 w 3460"/>
                <a:gd name="T49" fmla="*/ 199 h 414"/>
                <a:gd name="T50" fmla="*/ 1552 w 3460"/>
                <a:gd name="T51" fmla="*/ 64 h 414"/>
                <a:gd name="T52" fmla="*/ 1814 w 3460"/>
                <a:gd name="T53" fmla="*/ 199 h 414"/>
                <a:gd name="T54" fmla="*/ 1834 w 3460"/>
                <a:gd name="T55" fmla="*/ 229 h 414"/>
                <a:gd name="T56" fmla="*/ 2026 w 3460"/>
                <a:gd name="T57" fmla="*/ 328 h 414"/>
                <a:gd name="T58" fmla="*/ 2218 w 3460"/>
                <a:gd name="T59" fmla="*/ 229 h 414"/>
                <a:gd name="T60" fmla="*/ 2256 w 3460"/>
                <a:gd name="T61" fmla="*/ 175 h 414"/>
                <a:gd name="T62" fmla="*/ 2518 w 3460"/>
                <a:gd name="T63" fmla="*/ 39 h 414"/>
                <a:gd name="T64" fmla="*/ 2780 w 3460"/>
                <a:gd name="T65" fmla="*/ 175 h 414"/>
                <a:gd name="T66" fmla="*/ 2972 w 3460"/>
                <a:gd name="T67" fmla="*/ 274 h 414"/>
                <a:gd name="T68" fmla="*/ 3163 w 3460"/>
                <a:gd name="T69" fmla="*/ 175 h 414"/>
                <a:gd name="T70" fmla="*/ 3195 w 3460"/>
                <a:gd name="T71" fmla="*/ 130 h 414"/>
                <a:gd name="T72" fmla="*/ 3396 w 3460"/>
                <a:gd name="T73" fmla="*/ 0 h 414"/>
                <a:gd name="T74" fmla="*/ 3460 w 3460"/>
                <a:gd name="T75" fmla="*/ 80 h 414"/>
                <a:gd name="T76" fmla="*/ 3457 w 3460"/>
                <a:gd name="T77" fmla="*/ 80 h 414"/>
                <a:gd name="T78" fmla="*/ 3265 w 3460"/>
                <a:gd name="T79" fmla="*/ 179 h 414"/>
                <a:gd name="T80" fmla="*/ 3233 w 3460"/>
                <a:gd name="T81" fmla="*/ 224 h 414"/>
                <a:gd name="T82" fmla="*/ 2972 w 3460"/>
                <a:gd name="T83" fmla="*/ 360 h 414"/>
                <a:gd name="T84" fmla="*/ 2710 w 3460"/>
                <a:gd name="T85" fmla="*/ 224 h 414"/>
                <a:gd name="T86" fmla="*/ 2518 w 3460"/>
                <a:gd name="T87" fmla="*/ 125 h 414"/>
                <a:gd name="T88" fmla="*/ 2326 w 3460"/>
                <a:gd name="T89" fmla="*/ 224 h 414"/>
                <a:gd name="T90" fmla="*/ 2288 w 3460"/>
                <a:gd name="T91" fmla="*/ 278 h 414"/>
                <a:gd name="T92" fmla="*/ 2026 w 3460"/>
                <a:gd name="T9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60" h="414">
                  <a:moveTo>
                    <a:pt x="2026" y="414"/>
                  </a:moveTo>
                  <a:cubicBezTo>
                    <a:pt x="1921" y="414"/>
                    <a:pt x="1825" y="365"/>
                    <a:pt x="1764" y="278"/>
                  </a:cubicBezTo>
                  <a:lnTo>
                    <a:pt x="1743" y="249"/>
                  </a:lnTo>
                  <a:cubicBezTo>
                    <a:pt x="1699" y="186"/>
                    <a:pt x="1629" y="150"/>
                    <a:pt x="1552" y="150"/>
                  </a:cubicBezTo>
                  <a:cubicBezTo>
                    <a:pt x="1475" y="150"/>
                    <a:pt x="1405" y="186"/>
                    <a:pt x="1360" y="249"/>
                  </a:cubicBezTo>
                  <a:lnTo>
                    <a:pt x="1343" y="272"/>
                  </a:lnTo>
                  <a:cubicBezTo>
                    <a:pt x="1282" y="358"/>
                    <a:pt x="1187" y="408"/>
                    <a:pt x="1082" y="408"/>
                  </a:cubicBezTo>
                  <a:cubicBezTo>
                    <a:pt x="976" y="408"/>
                    <a:pt x="881" y="358"/>
                    <a:pt x="820" y="272"/>
                  </a:cubicBezTo>
                  <a:lnTo>
                    <a:pt x="796" y="239"/>
                  </a:lnTo>
                  <a:cubicBezTo>
                    <a:pt x="751" y="176"/>
                    <a:pt x="681" y="139"/>
                    <a:pt x="604" y="139"/>
                  </a:cubicBezTo>
                  <a:cubicBezTo>
                    <a:pt x="527" y="139"/>
                    <a:pt x="457" y="176"/>
                    <a:pt x="412" y="239"/>
                  </a:cubicBezTo>
                  <a:lnTo>
                    <a:pt x="400" y="256"/>
                  </a:lnTo>
                  <a:cubicBezTo>
                    <a:pt x="339" y="342"/>
                    <a:pt x="244" y="391"/>
                    <a:pt x="138" y="391"/>
                  </a:cubicBezTo>
                  <a:lnTo>
                    <a:pt x="138" y="391"/>
                  </a:lnTo>
                  <a:cubicBezTo>
                    <a:pt x="89" y="391"/>
                    <a:pt x="42" y="381"/>
                    <a:pt x="0" y="361"/>
                  </a:cubicBezTo>
                  <a:cubicBezTo>
                    <a:pt x="13" y="335"/>
                    <a:pt x="27" y="310"/>
                    <a:pt x="42" y="285"/>
                  </a:cubicBezTo>
                  <a:cubicBezTo>
                    <a:pt x="71" y="298"/>
                    <a:pt x="104" y="306"/>
                    <a:pt x="138" y="306"/>
                  </a:cubicBezTo>
                  <a:cubicBezTo>
                    <a:pt x="216" y="306"/>
                    <a:pt x="286" y="269"/>
                    <a:pt x="330" y="206"/>
                  </a:cubicBezTo>
                  <a:lnTo>
                    <a:pt x="342" y="189"/>
                  </a:lnTo>
                  <a:cubicBezTo>
                    <a:pt x="403" y="103"/>
                    <a:pt x="499" y="54"/>
                    <a:pt x="604" y="54"/>
                  </a:cubicBezTo>
                  <a:cubicBezTo>
                    <a:pt x="710" y="54"/>
                    <a:pt x="805" y="103"/>
                    <a:pt x="866" y="189"/>
                  </a:cubicBezTo>
                  <a:lnTo>
                    <a:pt x="890" y="223"/>
                  </a:lnTo>
                  <a:cubicBezTo>
                    <a:pt x="934" y="286"/>
                    <a:pt x="1004" y="322"/>
                    <a:pt x="1082" y="322"/>
                  </a:cubicBezTo>
                  <a:cubicBezTo>
                    <a:pt x="1159" y="322"/>
                    <a:pt x="1229" y="286"/>
                    <a:pt x="1273" y="223"/>
                  </a:cubicBezTo>
                  <a:lnTo>
                    <a:pt x="1290" y="199"/>
                  </a:lnTo>
                  <a:cubicBezTo>
                    <a:pt x="1351" y="113"/>
                    <a:pt x="1446" y="64"/>
                    <a:pt x="1552" y="64"/>
                  </a:cubicBezTo>
                  <a:cubicBezTo>
                    <a:pt x="1657" y="64"/>
                    <a:pt x="1753" y="113"/>
                    <a:pt x="1814" y="199"/>
                  </a:cubicBezTo>
                  <a:lnTo>
                    <a:pt x="1834" y="229"/>
                  </a:lnTo>
                  <a:cubicBezTo>
                    <a:pt x="1879" y="292"/>
                    <a:pt x="1949" y="328"/>
                    <a:pt x="2026" y="328"/>
                  </a:cubicBezTo>
                  <a:cubicBezTo>
                    <a:pt x="2103" y="328"/>
                    <a:pt x="2173" y="292"/>
                    <a:pt x="2218" y="229"/>
                  </a:cubicBezTo>
                  <a:lnTo>
                    <a:pt x="2256" y="175"/>
                  </a:lnTo>
                  <a:cubicBezTo>
                    <a:pt x="2317" y="89"/>
                    <a:pt x="2413" y="39"/>
                    <a:pt x="2518" y="39"/>
                  </a:cubicBezTo>
                  <a:cubicBezTo>
                    <a:pt x="2623" y="39"/>
                    <a:pt x="2719" y="89"/>
                    <a:pt x="2780" y="175"/>
                  </a:cubicBezTo>
                  <a:cubicBezTo>
                    <a:pt x="2824" y="238"/>
                    <a:pt x="2894" y="274"/>
                    <a:pt x="2972" y="274"/>
                  </a:cubicBezTo>
                  <a:cubicBezTo>
                    <a:pt x="3049" y="274"/>
                    <a:pt x="3119" y="238"/>
                    <a:pt x="3163" y="175"/>
                  </a:cubicBezTo>
                  <a:lnTo>
                    <a:pt x="3195" y="130"/>
                  </a:lnTo>
                  <a:cubicBezTo>
                    <a:pt x="3244" y="60"/>
                    <a:pt x="3315" y="15"/>
                    <a:pt x="3396" y="0"/>
                  </a:cubicBezTo>
                  <a:cubicBezTo>
                    <a:pt x="3418" y="26"/>
                    <a:pt x="3439" y="53"/>
                    <a:pt x="3460" y="80"/>
                  </a:cubicBezTo>
                  <a:lnTo>
                    <a:pt x="3457" y="80"/>
                  </a:lnTo>
                  <a:cubicBezTo>
                    <a:pt x="3380" y="80"/>
                    <a:pt x="3310" y="116"/>
                    <a:pt x="3265" y="179"/>
                  </a:cubicBezTo>
                  <a:lnTo>
                    <a:pt x="3233" y="224"/>
                  </a:lnTo>
                  <a:cubicBezTo>
                    <a:pt x="3172" y="310"/>
                    <a:pt x="3077" y="360"/>
                    <a:pt x="2972" y="360"/>
                  </a:cubicBezTo>
                  <a:cubicBezTo>
                    <a:pt x="2866" y="360"/>
                    <a:pt x="2771" y="310"/>
                    <a:pt x="2710" y="224"/>
                  </a:cubicBezTo>
                  <a:cubicBezTo>
                    <a:pt x="2665" y="161"/>
                    <a:pt x="2595" y="125"/>
                    <a:pt x="2518" y="125"/>
                  </a:cubicBezTo>
                  <a:cubicBezTo>
                    <a:pt x="2441" y="125"/>
                    <a:pt x="2371" y="161"/>
                    <a:pt x="2326" y="224"/>
                  </a:cubicBezTo>
                  <a:lnTo>
                    <a:pt x="2288" y="278"/>
                  </a:lnTo>
                  <a:cubicBezTo>
                    <a:pt x="2227" y="365"/>
                    <a:pt x="2132" y="414"/>
                    <a:pt x="2026" y="4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1" name="Freeform 24"/>
            <p:cNvSpPr>
              <a:spLocks/>
            </p:cNvSpPr>
            <p:nvPr/>
          </p:nvSpPr>
          <p:spPr bwMode="auto">
            <a:xfrm>
              <a:off x="3417" y="1843"/>
              <a:ext cx="799" cy="125"/>
            </a:xfrm>
            <a:custGeom>
              <a:avLst/>
              <a:gdLst>
                <a:gd name="T0" fmla="*/ 2059 w 3555"/>
                <a:gd name="T1" fmla="*/ 551 h 551"/>
                <a:gd name="T2" fmla="*/ 1737 w 3555"/>
                <a:gd name="T3" fmla="*/ 384 h 551"/>
                <a:gd name="T4" fmla="*/ 1716 w 3555"/>
                <a:gd name="T5" fmla="*/ 355 h 551"/>
                <a:gd name="T6" fmla="*/ 1585 w 3555"/>
                <a:gd name="T7" fmla="*/ 287 h 551"/>
                <a:gd name="T8" fmla="*/ 1453 w 3555"/>
                <a:gd name="T9" fmla="*/ 355 h 551"/>
                <a:gd name="T10" fmla="*/ 1437 w 3555"/>
                <a:gd name="T11" fmla="*/ 378 h 551"/>
                <a:gd name="T12" fmla="*/ 1115 w 3555"/>
                <a:gd name="T13" fmla="*/ 545 h 551"/>
                <a:gd name="T14" fmla="*/ 793 w 3555"/>
                <a:gd name="T15" fmla="*/ 378 h 551"/>
                <a:gd name="T16" fmla="*/ 769 w 3555"/>
                <a:gd name="T17" fmla="*/ 344 h 551"/>
                <a:gd name="T18" fmla="*/ 637 w 3555"/>
                <a:gd name="T19" fmla="*/ 276 h 551"/>
                <a:gd name="T20" fmla="*/ 506 w 3555"/>
                <a:gd name="T21" fmla="*/ 344 h 551"/>
                <a:gd name="T22" fmla="*/ 494 w 3555"/>
                <a:gd name="T23" fmla="*/ 362 h 551"/>
                <a:gd name="T24" fmla="*/ 171 w 3555"/>
                <a:gd name="T25" fmla="*/ 528 h 551"/>
                <a:gd name="T26" fmla="*/ 0 w 3555"/>
                <a:gd name="T27" fmla="*/ 490 h 551"/>
                <a:gd name="T28" fmla="*/ 113 w 3555"/>
                <a:gd name="T29" fmla="*/ 284 h 551"/>
                <a:gd name="T30" fmla="*/ 171 w 3555"/>
                <a:gd name="T31" fmla="*/ 295 h 551"/>
                <a:gd name="T32" fmla="*/ 303 w 3555"/>
                <a:gd name="T33" fmla="*/ 227 h 551"/>
                <a:gd name="T34" fmla="*/ 315 w 3555"/>
                <a:gd name="T35" fmla="*/ 209 h 551"/>
                <a:gd name="T36" fmla="*/ 637 w 3555"/>
                <a:gd name="T37" fmla="*/ 43 h 551"/>
                <a:gd name="T38" fmla="*/ 959 w 3555"/>
                <a:gd name="T39" fmla="*/ 209 h 551"/>
                <a:gd name="T40" fmla="*/ 983 w 3555"/>
                <a:gd name="T41" fmla="*/ 243 h 551"/>
                <a:gd name="T42" fmla="*/ 1115 w 3555"/>
                <a:gd name="T43" fmla="*/ 311 h 551"/>
                <a:gd name="T44" fmla="*/ 1246 w 3555"/>
                <a:gd name="T45" fmla="*/ 243 h 551"/>
                <a:gd name="T46" fmla="*/ 1263 w 3555"/>
                <a:gd name="T47" fmla="*/ 220 h 551"/>
                <a:gd name="T48" fmla="*/ 1585 w 3555"/>
                <a:gd name="T49" fmla="*/ 53 h 551"/>
                <a:gd name="T50" fmla="*/ 1907 w 3555"/>
                <a:gd name="T51" fmla="*/ 220 h 551"/>
                <a:gd name="T52" fmla="*/ 1928 w 3555"/>
                <a:gd name="T53" fmla="*/ 249 h 551"/>
                <a:gd name="T54" fmla="*/ 2059 w 3555"/>
                <a:gd name="T55" fmla="*/ 317 h 551"/>
                <a:gd name="T56" fmla="*/ 2191 w 3555"/>
                <a:gd name="T57" fmla="*/ 249 h 551"/>
                <a:gd name="T58" fmla="*/ 2229 w 3555"/>
                <a:gd name="T59" fmla="*/ 195 h 551"/>
                <a:gd name="T60" fmla="*/ 2551 w 3555"/>
                <a:gd name="T61" fmla="*/ 28 h 551"/>
                <a:gd name="T62" fmla="*/ 2873 w 3555"/>
                <a:gd name="T63" fmla="*/ 195 h 551"/>
                <a:gd name="T64" fmla="*/ 3005 w 3555"/>
                <a:gd name="T65" fmla="*/ 263 h 551"/>
                <a:gd name="T66" fmla="*/ 3136 w 3555"/>
                <a:gd name="T67" fmla="*/ 195 h 551"/>
                <a:gd name="T68" fmla="*/ 3168 w 3555"/>
                <a:gd name="T69" fmla="*/ 150 h 551"/>
                <a:gd name="T70" fmla="*/ 3375 w 3555"/>
                <a:gd name="T71" fmla="*/ 0 h 551"/>
                <a:gd name="T72" fmla="*/ 3555 w 3555"/>
                <a:gd name="T73" fmla="*/ 231 h 551"/>
                <a:gd name="T74" fmla="*/ 3490 w 3555"/>
                <a:gd name="T75" fmla="*/ 217 h 551"/>
                <a:gd name="T76" fmla="*/ 3359 w 3555"/>
                <a:gd name="T77" fmla="*/ 285 h 551"/>
                <a:gd name="T78" fmla="*/ 3327 w 3555"/>
                <a:gd name="T79" fmla="*/ 330 h 551"/>
                <a:gd name="T80" fmla="*/ 3005 w 3555"/>
                <a:gd name="T81" fmla="*/ 497 h 551"/>
                <a:gd name="T82" fmla="*/ 2682 w 3555"/>
                <a:gd name="T83" fmla="*/ 330 h 551"/>
                <a:gd name="T84" fmla="*/ 2551 w 3555"/>
                <a:gd name="T85" fmla="*/ 262 h 551"/>
                <a:gd name="T86" fmla="*/ 2420 w 3555"/>
                <a:gd name="T87" fmla="*/ 330 h 551"/>
                <a:gd name="T88" fmla="*/ 2381 w 3555"/>
                <a:gd name="T89" fmla="*/ 384 h 551"/>
                <a:gd name="T90" fmla="*/ 2059 w 3555"/>
                <a:gd name="T91" fmla="*/ 5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5" h="551">
                  <a:moveTo>
                    <a:pt x="2059" y="551"/>
                  </a:moveTo>
                  <a:cubicBezTo>
                    <a:pt x="1929" y="551"/>
                    <a:pt x="1812" y="490"/>
                    <a:pt x="1737" y="384"/>
                  </a:cubicBezTo>
                  <a:lnTo>
                    <a:pt x="1716" y="355"/>
                  </a:lnTo>
                  <a:cubicBezTo>
                    <a:pt x="1686" y="311"/>
                    <a:pt x="1638" y="287"/>
                    <a:pt x="1585" y="287"/>
                  </a:cubicBezTo>
                  <a:cubicBezTo>
                    <a:pt x="1532" y="287"/>
                    <a:pt x="1484" y="311"/>
                    <a:pt x="1453" y="355"/>
                  </a:cubicBezTo>
                  <a:lnTo>
                    <a:pt x="1437" y="378"/>
                  </a:lnTo>
                  <a:cubicBezTo>
                    <a:pt x="1362" y="484"/>
                    <a:pt x="1244" y="545"/>
                    <a:pt x="1115" y="545"/>
                  </a:cubicBezTo>
                  <a:cubicBezTo>
                    <a:pt x="985" y="545"/>
                    <a:pt x="867" y="484"/>
                    <a:pt x="793" y="378"/>
                  </a:cubicBezTo>
                  <a:lnTo>
                    <a:pt x="769" y="344"/>
                  </a:lnTo>
                  <a:cubicBezTo>
                    <a:pt x="738" y="301"/>
                    <a:pt x="690" y="276"/>
                    <a:pt x="637" y="276"/>
                  </a:cubicBezTo>
                  <a:cubicBezTo>
                    <a:pt x="584" y="276"/>
                    <a:pt x="536" y="301"/>
                    <a:pt x="506" y="344"/>
                  </a:cubicBezTo>
                  <a:lnTo>
                    <a:pt x="494" y="362"/>
                  </a:lnTo>
                  <a:cubicBezTo>
                    <a:pt x="419" y="468"/>
                    <a:pt x="301" y="528"/>
                    <a:pt x="171" y="528"/>
                  </a:cubicBezTo>
                  <a:cubicBezTo>
                    <a:pt x="111" y="528"/>
                    <a:pt x="52" y="515"/>
                    <a:pt x="0" y="490"/>
                  </a:cubicBezTo>
                  <a:cubicBezTo>
                    <a:pt x="34" y="419"/>
                    <a:pt x="72" y="350"/>
                    <a:pt x="113" y="284"/>
                  </a:cubicBezTo>
                  <a:cubicBezTo>
                    <a:pt x="132" y="291"/>
                    <a:pt x="151" y="295"/>
                    <a:pt x="171" y="295"/>
                  </a:cubicBezTo>
                  <a:cubicBezTo>
                    <a:pt x="224" y="295"/>
                    <a:pt x="272" y="270"/>
                    <a:pt x="303" y="227"/>
                  </a:cubicBezTo>
                  <a:lnTo>
                    <a:pt x="315" y="209"/>
                  </a:lnTo>
                  <a:cubicBezTo>
                    <a:pt x="390" y="103"/>
                    <a:pt x="507" y="43"/>
                    <a:pt x="637" y="43"/>
                  </a:cubicBezTo>
                  <a:cubicBezTo>
                    <a:pt x="767" y="43"/>
                    <a:pt x="884" y="103"/>
                    <a:pt x="959" y="209"/>
                  </a:cubicBezTo>
                  <a:lnTo>
                    <a:pt x="983" y="243"/>
                  </a:lnTo>
                  <a:cubicBezTo>
                    <a:pt x="1014" y="286"/>
                    <a:pt x="1062" y="311"/>
                    <a:pt x="1115" y="311"/>
                  </a:cubicBezTo>
                  <a:cubicBezTo>
                    <a:pt x="1168" y="311"/>
                    <a:pt x="1215" y="286"/>
                    <a:pt x="1246" y="243"/>
                  </a:cubicBezTo>
                  <a:lnTo>
                    <a:pt x="1263" y="220"/>
                  </a:lnTo>
                  <a:cubicBezTo>
                    <a:pt x="1338" y="114"/>
                    <a:pt x="1455" y="53"/>
                    <a:pt x="1585" y="53"/>
                  </a:cubicBezTo>
                  <a:cubicBezTo>
                    <a:pt x="1714" y="53"/>
                    <a:pt x="1832" y="114"/>
                    <a:pt x="1907" y="220"/>
                  </a:cubicBezTo>
                  <a:lnTo>
                    <a:pt x="1928" y="249"/>
                  </a:lnTo>
                  <a:cubicBezTo>
                    <a:pt x="1958" y="292"/>
                    <a:pt x="2006" y="317"/>
                    <a:pt x="2059" y="317"/>
                  </a:cubicBezTo>
                  <a:cubicBezTo>
                    <a:pt x="2112" y="317"/>
                    <a:pt x="2160" y="292"/>
                    <a:pt x="2191" y="249"/>
                  </a:cubicBezTo>
                  <a:lnTo>
                    <a:pt x="2229" y="195"/>
                  </a:lnTo>
                  <a:cubicBezTo>
                    <a:pt x="2304" y="89"/>
                    <a:pt x="2421" y="28"/>
                    <a:pt x="2551" y="28"/>
                  </a:cubicBezTo>
                  <a:cubicBezTo>
                    <a:pt x="2681" y="28"/>
                    <a:pt x="2798" y="89"/>
                    <a:pt x="2873" y="195"/>
                  </a:cubicBezTo>
                  <a:cubicBezTo>
                    <a:pt x="2904" y="238"/>
                    <a:pt x="2952" y="263"/>
                    <a:pt x="3005" y="263"/>
                  </a:cubicBezTo>
                  <a:cubicBezTo>
                    <a:pt x="3057" y="263"/>
                    <a:pt x="3105" y="238"/>
                    <a:pt x="3136" y="195"/>
                  </a:cubicBezTo>
                  <a:lnTo>
                    <a:pt x="3168" y="150"/>
                  </a:lnTo>
                  <a:cubicBezTo>
                    <a:pt x="3220" y="77"/>
                    <a:pt x="3292" y="25"/>
                    <a:pt x="3375" y="0"/>
                  </a:cubicBezTo>
                  <a:cubicBezTo>
                    <a:pt x="3440" y="73"/>
                    <a:pt x="3501" y="150"/>
                    <a:pt x="3555" y="231"/>
                  </a:cubicBezTo>
                  <a:cubicBezTo>
                    <a:pt x="3535" y="222"/>
                    <a:pt x="3513" y="217"/>
                    <a:pt x="3490" y="217"/>
                  </a:cubicBezTo>
                  <a:cubicBezTo>
                    <a:pt x="3437" y="217"/>
                    <a:pt x="3389" y="242"/>
                    <a:pt x="3359" y="285"/>
                  </a:cubicBezTo>
                  <a:lnTo>
                    <a:pt x="3327" y="330"/>
                  </a:lnTo>
                  <a:cubicBezTo>
                    <a:pt x="3252" y="436"/>
                    <a:pt x="3134" y="497"/>
                    <a:pt x="3005" y="497"/>
                  </a:cubicBezTo>
                  <a:cubicBezTo>
                    <a:pt x="2875" y="497"/>
                    <a:pt x="2757" y="436"/>
                    <a:pt x="2682" y="330"/>
                  </a:cubicBezTo>
                  <a:cubicBezTo>
                    <a:pt x="2652" y="287"/>
                    <a:pt x="2604" y="262"/>
                    <a:pt x="2551" y="262"/>
                  </a:cubicBezTo>
                  <a:cubicBezTo>
                    <a:pt x="2498" y="262"/>
                    <a:pt x="2450" y="287"/>
                    <a:pt x="2420" y="330"/>
                  </a:cubicBezTo>
                  <a:lnTo>
                    <a:pt x="2381" y="384"/>
                  </a:lnTo>
                  <a:cubicBezTo>
                    <a:pt x="2306" y="490"/>
                    <a:pt x="2189" y="551"/>
                    <a:pt x="2059" y="5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2" name="Freeform 25"/>
            <p:cNvSpPr>
              <a:spLocks/>
            </p:cNvSpPr>
            <p:nvPr/>
          </p:nvSpPr>
          <p:spPr bwMode="auto">
            <a:xfrm>
              <a:off x="3381" y="2022"/>
              <a:ext cx="911" cy="95"/>
            </a:xfrm>
            <a:custGeom>
              <a:avLst/>
              <a:gdLst>
                <a:gd name="T0" fmla="*/ 2221 w 4057"/>
                <a:gd name="T1" fmla="*/ 419 h 419"/>
                <a:gd name="T2" fmla="*/ 1959 w 4057"/>
                <a:gd name="T3" fmla="*/ 284 h 419"/>
                <a:gd name="T4" fmla="*/ 1938 w 4057"/>
                <a:gd name="T5" fmla="*/ 254 h 419"/>
                <a:gd name="T6" fmla="*/ 1747 w 4057"/>
                <a:gd name="T7" fmla="*/ 155 h 419"/>
                <a:gd name="T8" fmla="*/ 1555 w 4057"/>
                <a:gd name="T9" fmla="*/ 254 h 419"/>
                <a:gd name="T10" fmla="*/ 1538 w 4057"/>
                <a:gd name="T11" fmla="*/ 278 h 419"/>
                <a:gd name="T12" fmla="*/ 1277 w 4057"/>
                <a:gd name="T13" fmla="*/ 413 h 419"/>
                <a:gd name="T14" fmla="*/ 1015 w 4057"/>
                <a:gd name="T15" fmla="*/ 278 h 419"/>
                <a:gd name="T16" fmla="*/ 991 w 4057"/>
                <a:gd name="T17" fmla="*/ 244 h 419"/>
                <a:gd name="T18" fmla="*/ 799 w 4057"/>
                <a:gd name="T19" fmla="*/ 145 h 419"/>
                <a:gd name="T20" fmla="*/ 607 w 4057"/>
                <a:gd name="T21" fmla="*/ 244 h 419"/>
                <a:gd name="T22" fmla="*/ 595 w 4057"/>
                <a:gd name="T23" fmla="*/ 261 h 419"/>
                <a:gd name="T24" fmla="*/ 333 w 4057"/>
                <a:gd name="T25" fmla="*/ 397 h 419"/>
                <a:gd name="T26" fmla="*/ 333 w 4057"/>
                <a:gd name="T27" fmla="*/ 397 h 419"/>
                <a:gd name="T28" fmla="*/ 72 w 4057"/>
                <a:gd name="T29" fmla="*/ 261 h 419"/>
                <a:gd name="T30" fmla="*/ 62 w 4057"/>
                <a:gd name="T31" fmla="*/ 248 h 419"/>
                <a:gd name="T32" fmla="*/ 0 w 4057"/>
                <a:gd name="T33" fmla="*/ 187 h 419"/>
                <a:gd name="T34" fmla="*/ 19 w 4057"/>
                <a:gd name="T35" fmla="*/ 99 h 419"/>
                <a:gd name="T36" fmla="*/ 132 w 4057"/>
                <a:gd name="T37" fmla="*/ 199 h 419"/>
                <a:gd name="T38" fmla="*/ 142 w 4057"/>
                <a:gd name="T39" fmla="*/ 212 h 419"/>
                <a:gd name="T40" fmla="*/ 333 w 4057"/>
                <a:gd name="T41" fmla="*/ 311 h 419"/>
                <a:gd name="T42" fmla="*/ 525 w 4057"/>
                <a:gd name="T43" fmla="*/ 212 h 419"/>
                <a:gd name="T44" fmla="*/ 537 w 4057"/>
                <a:gd name="T45" fmla="*/ 194 h 419"/>
                <a:gd name="T46" fmla="*/ 799 w 4057"/>
                <a:gd name="T47" fmla="*/ 59 h 419"/>
                <a:gd name="T48" fmla="*/ 1061 w 4057"/>
                <a:gd name="T49" fmla="*/ 194 h 419"/>
                <a:gd name="T50" fmla="*/ 1085 w 4057"/>
                <a:gd name="T51" fmla="*/ 228 h 419"/>
                <a:gd name="T52" fmla="*/ 1277 w 4057"/>
                <a:gd name="T53" fmla="*/ 327 h 419"/>
                <a:gd name="T54" fmla="*/ 1468 w 4057"/>
                <a:gd name="T55" fmla="*/ 228 h 419"/>
                <a:gd name="T56" fmla="*/ 1485 w 4057"/>
                <a:gd name="T57" fmla="*/ 205 h 419"/>
                <a:gd name="T58" fmla="*/ 1747 w 4057"/>
                <a:gd name="T59" fmla="*/ 69 h 419"/>
                <a:gd name="T60" fmla="*/ 2009 w 4057"/>
                <a:gd name="T61" fmla="*/ 205 h 419"/>
                <a:gd name="T62" fmla="*/ 2029 w 4057"/>
                <a:gd name="T63" fmla="*/ 234 h 419"/>
                <a:gd name="T64" fmla="*/ 2221 w 4057"/>
                <a:gd name="T65" fmla="*/ 333 h 419"/>
                <a:gd name="T66" fmla="*/ 2413 w 4057"/>
                <a:gd name="T67" fmla="*/ 234 h 419"/>
                <a:gd name="T68" fmla="*/ 2451 w 4057"/>
                <a:gd name="T69" fmla="*/ 180 h 419"/>
                <a:gd name="T70" fmla="*/ 2713 w 4057"/>
                <a:gd name="T71" fmla="*/ 45 h 419"/>
                <a:gd name="T72" fmla="*/ 2975 w 4057"/>
                <a:gd name="T73" fmla="*/ 180 h 419"/>
                <a:gd name="T74" fmla="*/ 3167 w 4057"/>
                <a:gd name="T75" fmla="*/ 279 h 419"/>
                <a:gd name="T76" fmla="*/ 3358 w 4057"/>
                <a:gd name="T77" fmla="*/ 180 h 419"/>
                <a:gd name="T78" fmla="*/ 3390 w 4057"/>
                <a:gd name="T79" fmla="*/ 135 h 419"/>
                <a:gd name="T80" fmla="*/ 3652 w 4057"/>
                <a:gd name="T81" fmla="*/ 0 h 419"/>
                <a:gd name="T82" fmla="*/ 3914 w 4057"/>
                <a:gd name="T83" fmla="*/ 135 h 419"/>
                <a:gd name="T84" fmla="*/ 3975 w 4057"/>
                <a:gd name="T85" fmla="*/ 222 h 419"/>
                <a:gd name="T86" fmla="*/ 4045 w 4057"/>
                <a:gd name="T87" fmla="*/ 287 h 419"/>
                <a:gd name="T88" fmla="*/ 4057 w 4057"/>
                <a:gd name="T89" fmla="*/ 388 h 419"/>
                <a:gd name="T90" fmla="*/ 3905 w 4057"/>
                <a:gd name="T91" fmla="*/ 272 h 419"/>
                <a:gd name="T92" fmla="*/ 3844 w 4057"/>
                <a:gd name="T93" fmla="*/ 185 h 419"/>
                <a:gd name="T94" fmla="*/ 3652 w 4057"/>
                <a:gd name="T95" fmla="*/ 86 h 419"/>
                <a:gd name="T96" fmla="*/ 3460 w 4057"/>
                <a:gd name="T97" fmla="*/ 185 h 419"/>
                <a:gd name="T98" fmla="*/ 3428 w 4057"/>
                <a:gd name="T99" fmla="*/ 230 h 419"/>
                <a:gd name="T100" fmla="*/ 3167 w 4057"/>
                <a:gd name="T101" fmla="*/ 365 h 419"/>
                <a:gd name="T102" fmla="*/ 2905 w 4057"/>
                <a:gd name="T103" fmla="*/ 230 h 419"/>
                <a:gd name="T104" fmla="*/ 2713 w 4057"/>
                <a:gd name="T105" fmla="*/ 131 h 419"/>
                <a:gd name="T106" fmla="*/ 2521 w 4057"/>
                <a:gd name="T107" fmla="*/ 230 h 419"/>
                <a:gd name="T108" fmla="*/ 2483 w 4057"/>
                <a:gd name="T109" fmla="*/ 284 h 419"/>
                <a:gd name="T110" fmla="*/ 2221 w 4057"/>
                <a:gd name="T111"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57" h="419">
                  <a:moveTo>
                    <a:pt x="2221" y="419"/>
                  </a:moveTo>
                  <a:cubicBezTo>
                    <a:pt x="2116" y="419"/>
                    <a:pt x="2020" y="370"/>
                    <a:pt x="1959" y="284"/>
                  </a:cubicBezTo>
                  <a:lnTo>
                    <a:pt x="1938" y="254"/>
                  </a:lnTo>
                  <a:cubicBezTo>
                    <a:pt x="1894" y="191"/>
                    <a:pt x="1824" y="155"/>
                    <a:pt x="1747" y="155"/>
                  </a:cubicBezTo>
                  <a:cubicBezTo>
                    <a:pt x="1670" y="155"/>
                    <a:pt x="1600" y="191"/>
                    <a:pt x="1555" y="254"/>
                  </a:cubicBezTo>
                  <a:lnTo>
                    <a:pt x="1538" y="278"/>
                  </a:lnTo>
                  <a:cubicBezTo>
                    <a:pt x="1477" y="364"/>
                    <a:pt x="1382" y="413"/>
                    <a:pt x="1277" y="413"/>
                  </a:cubicBezTo>
                  <a:cubicBezTo>
                    <a:pt x="1171" y="413"/>
                    <a:pt x="1076" y="364"/>
                    <a:pt x="1015" y="278"/>
                  </a:cubicBezTo>
                  <a:lnTo>
                    <a:pt x="991" y="244"/>
                  </a:lnTo>
                  <a:cubicBezTo>
                    <a:pt x="946" y="181"/>
                    <a:pt x="876" y="145"/>
                    <a:pt x="799" y="145"/>
                  </a:cubicBezTo>
                  <a:cubicBezTo>
                    <a:pt x="722" y="145"/>
                    <a:pt x="652" y="181"/>
                    <a:pt x="607" y="244"/>
                  </a:cubicBezTo>
                  <a:lnTo>
                    <a:pt x="595" y="261"/>
                  </a:lnTo>
                  <a:cubicBezTo>
                    <a:pt x="534" y="347"/>
                    <a:pt x="439" y="397"/>
                    <a:pt x="333" y="397"/>
                  </a:cubicBezTo>
                  <a:lnTo>
                    <a:pt x="333" y="397"/>
                  </a:lnTo>
                  <a:cubicBezTo>
                    <a:pt x="228" y="397"/>
                    <a:pt x="133" y="347"/>
                    <a:pt x="72" y="261"/>
                  </a:cubicBezTo>
                  <a:lnTo>
                    <a:pt x="62" y="248"/>
                  </a:lnTo>
                  <a:cubicBezTo>
                    <a:pt x="45" y="224"/>
                    <a:pt x="24" y="203"/>
                    <a:pt x="0" y="187"/>
                  </a:cubicBezTo>
                  <a:cubicBezTo>
                    <a:pt x="6" y="158"/>
                    <a:pt x="12" y="128"/>
                    <a:pt x="19" y="99"/>
                  </a:cubicBezTo>
                  <a:cubicBezTo>
                    <a:pt x="63" y="122"/>
                    <a:pt x="102" y="156"/>
                    <a:pt x="132" y="199"/>
                  </a:cubicBezTo>
                  <a:lnTo>
                    <a:pt x="142" y="212"/>
                  </a:lnTo>
                  <a:cubicBezTo>
                    <a:pt x="186" y="275"/>
                    <a:pt x="256" y="311"/>
                    <a:pt x="333" y="311"/>
                  </a:cubicBezTo>
                  <a:cubicBezTo>
                    <a:pt x="411" y="311"/>
                    <a:pt x="481" y="275"/>
                    <a:pt x="525" y="212"/>
                  </a:cubicBezTo>
                  <a:lnTo>
                    <a:pt x="537" y="194"/>
                  </a:lnTo>
                  <a:cubicBezTo>
                    <a:pt x="598" y="108"/>
                    <a:pt x="694" y="59"/>
                    <a:pt x="799" y="59"/>
                  </a:cubicBezTo>
                  <a:cubicBezTo>
                    <a:pt x="905" y="59"/>
                    <a:pt x="1000" y="108"/>
                    <a:pt x="1061" y="194"/>
                  </a:cubicBezTo>
                  <a:lnTo>
                    <a:pt x="1085" y="228"/>
                  </a:lnTo>
                  <a:cubicBezTo>
                    <a:pt x="1129" y="291"/>
                    <a:pt x="1199" y="327"/>
                    <a:pt x="1277" y="327"/>
                  </a:cubicBezTo>
                  <a:cubicBezTo>
                    <a:pt x="1354" y="327"/>
                    <a:pt x="1424" y="291"/>
                    <a:pt x="1468" y="228"/>
                  </a:cubicBezTo>
                  <a:lnTo>
                    <a:pt x="1485" y="205"/>
                  </a:lnTo>
                  <a:cubicBezTo>
                    <a:pt x="1546" y="119"/>
                    <a:pt x="1641" y="69"/>
                    <a:pt x="1747" y="69"/>
                  </a:cubicBezTo>
                  <a:cubicBezTo>
                    <a:pt x="1852" y="69"/>
                    <a:pt x="1948" y="119"/>
                    <a:pt x="2009" y="205"/>
                  </a:cubicBezTo>
                  <a:lnTo>
                    <a:pt x="2029" y="234"/>
                  </a:lnTo>
                  <a:cubicBezTo>
                    <a:pt x="2074" y="297"/>
                    <a:pt x="2144" y="333"/>
                    <a:pt x="2221" y="333"/>
                  </a:cubicBezTo>
                  <a:cubicBezTo>
                    <a:pt x="2298" y="333"/>
                    <a:pt x="2368" y="297"/>
                    <a:pt x="2413" y="234"/>
                  </a:cubicBezTo>
                  <a:lnTo>
                    <a:pt x="2451" y="180"/>
                  </a:lnTo>
                  <a:cubicBezTo>
                    <a:pt x="2512" y="94"/>
                    <a:pt x="2608" y="45"/>
                    <a:pt x="2713" y="45"/>
                  </a:cubicBezTo>
                  <a:cubicBezTo>
                    <a:pt x="2818" y="45"/>
                    <a:pt x="2914" y="94"/>
                    <a:pt x="2975" y="180"/>
                  </a:cubicBezTo>
                  <a:cubicBezTo>
                    <a:pt x="3019" y="243"/>
                    <a:pt x="3089" y="279"/>
                    <a:pt x="3167" y="279"/>
                  </a:cubicBezTo>
                  <a:cubicBezTo>
                    <a:pt x="3244" y="279"/>
                    <a:pt x="3314" y="243"/>
                    <a:pt x="3358" y="180"/>
                  </a:cubicBezTo>
                  <a:lnTo>
                    <a:pt x="3390" y="135"/>
                  </a:lnTo>
                  <a:cubicBezTo>
                    <a:pt x="3451" y="49"/>
                    <a:pt x="3546" y="0"/>
                    <a:pt x="3652" y="0"/>
                  </a:cubicBezTo>
                  <a:cubicBezTo>
                    <a:pt x="3757" y="0"/>
                    <a:pt x="3853" y="49"/>
                    <a:pt x="3914" y="135"/>
                  </a:cubicBezTo>
                  <a:lnTo>
                    <a:pt x="3975" y="222"/>
                  </a:lnTo>
                  <a:cubicBezTo>
                    <a:pt x="3994" y="249"/>
                    <a:pt x="4018" y="271"/>
                    <a:pt x="4045" y="287"/>
                  </a:cubicBezTo>
                  <a:cubicBezTo>
                    <a:pt x="4049" y="321"/>
                    <a:pt x="4053" y="354"/>
                    <a:pt x="4057" y="388"/>
                  </a:cubicBezTo>
                  <a:cubicBezTo>
                    <a:pt x="3996" y="366"/>
                    <a:pt x="3944" y="326"/>
                    <a:pt x="3905" y="272"/>
                  </a:cubicBezTo>
                  <a:lnTo>
                    <a:pt x="3844" y="185"/>
                  </a:lnTo>
                  <a:cubicBezTo>
                    <a:pt x="3799" y="122"/>
                    <a:pt x="3729" y="86"/>
                    <a:pt x="3652" y="86"/>
                  </a:cubicBezTo>
                  <a:cubicBezTo>
                    <a:pt x="3575" y="85"/>
                    <a:pt x="3505" y="122"/>
                    <a:pt x="3460" y="185"/>
                  </a:cubicBezTo>
                  <a:lnTo>
                    <a:pt x="3428" y="230"/>
                  </a:lnTo>
                  <a:cubicBezTo>
                    <a:pt x="3367" y="316"/>
                    <a:pt x="3272" y="365"/>
                    <a:pt x="3167" y="365"/>
                  </a:cubicBezTo>
                  <a:cubicBezTo>
                    <a:pt x="3061" y="365"/>
                    <a:pt x="2966" y="316"/>
                    <a:pt x="2905" y="230"/>
                  </a:cubicBezTo>
                  <a:cubicBezTo>
                    <a:pt x="2860" y="167"/>
                    <a:pt x="2790" y="131"/>
                    <a:pt x="2713" y="131"/>
                  </a:cubicBezTo>
                  <a:cubicBezTo>
                    <a:pt x="2636" y="131"/>
                    <a:pt x="2566" y="167"/>
                    <a:pt x="2521" y="230"/>
                  </a:cubicBezTo>
                  <a:lnTo>
                    <a:pt x="2483" y="284"/>
                  </a:lnTo>
                  <a:cubicBezTo>
                    <a:pt x="2422" y="370"/>
                    <a:pt x="2327" y="419"/>
                    <a:pt x="2221" y="4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3" name="Freeform 26"/>
            <p:cNvSpPr>
              <a:spLocks/>
            </p:cNvSpPr>
            <p:nvPr/>
          </p:nvSpPr>
          <p:spPr bwMode="auto">
            <a:xfrm>
              <a:off x="3378" y="2006"/>
              <a:ext cx="916" cy="128"/>
            </a:xfrm>
            <a:custGeom>
              <a:avLst/>
              <a:gdLst>
                <a:gd name="T0" fmla="*/ 2236 w 4078"/>
                <a:gd name="T1" fmla="*/ 567 h 567"/>
                <a:gd name="T2" fmla="*/ 1914 w 4078"/>
                <a:gd name="T3" fmla="*/ 401 h 567"/>
                <a:gd name="T4" fmla="*/ 1893 w 4078"/>
                <a:gd name="T5" fmla="*/ 371 h 567"/>
                <a:gd name="T6" fmla="*/ 1762 w 4078"/>
                <a:gd name="T7" fmla="*/ 303 h 567"/>
                <a:gd name="T8" fmla="*/ 1630 w 4078"/>
                <a:gd name="T9" fmla="*/ 371 h 567"/>
                <a:gd name="T10" fmla="*/ 1614 w 4078"/>
                <a:gd name="T11" fmla="*/ 394 h 567"/>
                <a:gd name="T12" fmla="*/ 1292 w 4078"/>
                <a:gd name="T13" fmla="*/ 561 h 567"/>
                <a:gd name="T14" fmla="*/ 970 w 4078"/>
                <a:gd name="T15" fmla="*/ 394 h 567"/>
                <a:gd name="T16" fmla="*/ 946 w 4078"/>
                <a:gd name="T17" fmla="*/ 361 h 567"/>
                <a:gd name="T18" fmla="*/ 814 w 4078"/>
                <a:gd name="T19" fmla="*/ 293 h 567"/>
                <a:gd name="T20" fmla="*/ 683 w 4078"/>
                <a:gd name="T21" fmla="*/ 361 h 567"/>
                <a:gd name="T22" fmla="*/ 671 w 4078"/>
                <a:gd name="T23" fmla="*/ 378 h 567"/>
                <a:gd name="T24" fmla="*/ 348 w 4078"/>
                <a:gd name="T25" fmla="*/ 545 h 567"/>
                <a:gd name="T26" fmla="*/ 26 w 4078"/>
                <a:gd name="T27" fmla="*/ 378 h 567"/>
                <a:gd name="T28" fmla="*/ 17 w 4078"/>
                <a:gd name="T29" fmla="*/ 365 h 567"/>
                <a:gd name="T30" fmla="*/ 0 w 4078"/>
                <a:gd name="T31" fmla="*/ 345 h 567"/>
                <a:gd name="T32" fmla="*/ 53 w 4078"/>
                <a:gd name="T33" fmla="*/ 100 h 567"/>
                <a:gd name="T34" fmla="*/ 208 w 4078"/>
                <a:gd name="T35" fmla="*/ 230 h 567"/>
                <a:gd name="T36" fmla="*/ 217 w 4078"/>
                <a:gd name="T37" fmla="*/ 243 h 567"/>
                <a:gd name="T38" fmla="*/ 348 w 4078"/>
                <a:gd name="T39" fmla="*/ 311 h 567"/>
                <a:gd name="T40" fmla="*/ 480 w 4078"/>
                <a:gd name="T41" fmla="*/ 243 h 567"/>
                <a:gd name="T42" fmla="*/ 492 w 4078"/>
                <a:gd name="T43" fmla="*/ 226 h 567"/>
                <a:gd name="T44" fmla="*/ 814 w 4078"/>
                <a:gd name="T45" fmla="*/ 59 h 567"/>
                <a:gd name="T46" fmla="*/ 1136 w 4078"/>
                <a:gd name="T47" fmla="*/ 226 h 567"/>
                <a:gd name="T48" fmla="*/ 1160 w 4078"/>
                <a:gd name="T49" fmla="*/ 259 h 567"/>
                <a:gd name="T50" fmla="*/ 1292 w 4078"/>
                <a:gd name="T51" fmla="*/ 327 h 567"/>
                <a:gd name="T52" fmla="*/ 1423 w 4078"/>
                <a:gd name="T53" fmla="*/ 259 h 567"/>
                <a:gd name="T54" fmla="*/ 1440 w 4078"/>
                <a:gd name="T55" fmla="*/ 236 h 567"/>
                <a:gd name="T56" fmla="*/ 1762 w 4078"/>
                <a:gd name="T57" fmla="*/ 69 h 567"/>
                <a:gd name="T58" fmla="*/ 2084 w 4078"/>
                <a:gd name="T59" fmla="*/ 236 h 567"/>
                <a:gd name="T60" fmla="*/ 2105 w 4078"/>
                <a:gd name="T61" fmla="*/ 266 h 567"/>
                <a:gd name="T62" fmla="*/ 2236 w 4078"/>
                <a:gd name="T63" fmla="*/ 334 h 567"/>
                <a:gd name="T64" fmla="*/ 2368 w 4078"/>
                <a:gd name="T65" fmla="*/ 266 h 567"/>
                <a:gd name="T66" fmla="*/ 2406 w 4078"/>
                <a:gd name="T67" fmla="*/ 212 h 567"/>
                <a:gd name="T68" fmla="*/ 2728 w 4078"/>
                <a:gd name="T69" fmla="*/ 45 h 567"/>
                <a:gd name="T70" fmla="*/ 3050 w 4078"/>
                <a:gd name="T71" fmla="*/ 212 h 567"/>
                <a:gd name="T72" fmla="*/ 3182 w 4078"/>
                <a:gd name="T73" fmla="*/ 279 h 567"/>
                <a:gd name="T74" fmla="*/ 3313 w 4078"/>
                <a:gd name="T75" fmla="*/ 212 h 567"/>
                <a:gd name="T76" fmla="*/ 3345 w 4078"/>
                <a:gd name="T77" fmla="*/ 167 h 567"/>
                <a:gd name="T78" fmla="*/ 3667 w 4078"/>
                <a:gd name="T79" fmla="*/ 0 h 567"/>
                <a:gd name="T80" fmla="*/ 3989 w 4078"/>
                <a:gd name="T81" fmla="*/ 167 h 567"/>
                <a:gd name="T82" fmla="*/ 4037 w 4078"/>
                <a:gd name="T83" fmla="*/ 235 h 567"/>
                <a:gd name="T84" fmla="*/ 4078 w 4078"/>
                <a:gd name="T85" fmla="*/ 541 h 567"/>
                <a:gd name="T86" fmla="*/ 3860 w 4078"/>
                <a:gd name="T87" fmla="*/ 388 h 567"/>
                <a:gd name="T88" fmla="*/ 3798 w 4078"/>
                <a:gd name="T89" fmla="*/ 301 h 567"/>
                <a:gd name="T90" fmla="*/ 3667 w 4078"/>
                <a:gd name="T91" fmla="*/ 233 h 567"/>
                <a:gd name="T92" fmla="*/ 3536 w 4078"/>
                <a:gd name="T93" fmla="*/ 301 h 567"/>
                <a:gd name="T94" fmla="*/ 3504 w 4078"/>
                <a:gd name="T95" fmla="*/ 346 h 567"/>
                <a:gd name="T96" fmla="*/ 3182 w 4078"/>
                <a:gd name="T97" fmla="*/ 513 h 567"/>
                <a:gd name="T98" fmla="*/ 2859 w 4078"/>
                <a:gd name="T99" fmla="*/ 346 h 567"/>
                <a:gd name="T100" fmla="*/ 2728 w 4078"/>
                <a:gd name="T101" fmla="*/ 278 h 567"/>
                <a:gd name="T102" fmla="*/ 2597 w 4078"/>
                <a:gd name="T103" fmla="*/ 346 h 567"/>
                <a:gd name="T104" fmla="*/ 2558 w 4078"/>
                <a:gd name="T105" fmla="*/ 401 h 567"/>
                <a:gd name="T106" fmla="*/ 2236 w 4078"/>
                <a:gd name="T107"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78" h="567">
                  <a:moveTo>
                    <a:pt x="2236" y="567"/>
                  </a:moveTo>
                  <a:cubicBezTo>
                    <a:pt x="2106" y="567"/>
                    <a:pt x="1989" y="506"/>
                    <a:pt x="1914" y="401"/>
                  </a:cubicBezTo>
                  <a:lnTo>
                    <a:pt x="1893" y="371"/>
                  </a:lnTo>
                  <a:cubicBezTo>
                    <a:pt x="1863" y="328"/>
                    <a:pt x="1815" y="303"/>
                    <a:pt x="1762" y="303"/>
                  </a:cubicBezTo>
                  <a:cubicBezTo>
                    <a:pt x="1709" y="303"/>
                    <a:pt x="1661" y="328"/>
                    <a:pt x="1630" y="371"/>
                  </a:cubicBezTo>
                  <a:lnTo>
                    <a:pt x="1614" y="394"/>
                  </a:lnTo>
                  <a:cubicBezTo>
                    <a:pt x="1539" y="500"/>
                    <a:pt x="1421" y="561"/>
                    <a:pt x="1292" y="561"/>
                  </a:cubicBezTo>
                  <a:cubicBezTo>
                    <a:pt x="1162" y="561"/>
                    <a:pt x="1044" y="500"/>
                    <a:pt x="970" y="394"/>
                  </a:cubicBezTo>
                  <a:lnTo>
                    <a:pt x="946" y="361"/>
                  </a:lnTo>
                  <a:cubicBezTo>
                    <a:pt x="915" y="318"/>
                    <a:pt x="867" y="293"/>
                    <a:pt x="814" y="293"/>
                  </a:cubicBezTo>
                  <a:cubicBezTo>
                    <a:pt x="761" y="293"/>
                    <a:pt x="713" y="318"/>
                    <a:pt x="683" y="361"/>
                  </a:cubicBezTo>
                  <a:lnTo>
                    <a:pt x="671" y="378"/>
                  </a:lnTo>
                  <a:cubicBezTo>
                    <a:pt x="596" y="484"/>
                    <a:pt x="478" y="545"/>
                    <a:pt x="348" y="545"/>
                  </a:cubicBezTo>
                  <a:cubicBezTo>
                    <a:pt x="219" y="545"/>
                    <a:pt x="101" y="484"/>
                    <a:pt x="26" y="378"/>
                  </a:cubicBezTo>
                  <a:lnTo>
                    <a:pt x="17" y="365"/>
                  </a:lnTo>
                  <a:cubicBezTo>
                    <a:pt x="12" y="358"/>
                    <a:pt x="6" y="351"/>
                    <a:pt x="0" y="345"/>
                  </a:cubicBezTo>
                  <a:cubicBezTo>
                    <a:pt x="13" y="261"/>
                    <a:pt x="31" y="180"/>
                    <a:pt x="53" y="100"/>
                  </a:cubicBezTo>
                  <a:cubicBezTo>
                    <a:pt x="114" y="128"/>
                    <a:pt x="167" y="172"/>
                    <a:pt x="208" y="230"/>
                  </a:cubicBezTo>
                  <a:lnTo>
                    <a:pt x="217" y="243"/>
                  </a:lnTo>
                  <a:cubicBezTo>
                    <a:pt x="248" y="286"/>
                    <a:pt x="296" y="311"/>
                    <a:pt x="348" y="311"/>
                  </a:cubicBezTo>
                  <a:cubicBezTo>
                    <a:pt x="401" y="311"/>
                    <a:pt x="449" y="286"/>
                    <a:pt x="480" y="243"/>
                  </a:cubicBezTo>
                  <a:lnTo>
                    <a:pt x="492" y="226"/>
                  </a:lnTo>
                  <a:cubicBezTo>
                    <a:pt x="567" y="120"/>
                    <a:pt x="684" y="59"/>
                    <a:pt x="814" y="59"/>
                  </a:cubicBezTo>
                  <a:cubicBezTo>
                    <a:pt x="944" y="59"/>
                    <a:pt x="1061" y="120"/>
                    <a:pt x="1136" y="226"/>
                  </a:cubicBezTo>
                  <a:lnTo>
                    <a:pt x="1160" y="259"/>
                  </a:lnTo>
                  <a:cubicBezTo>
                    <a:pt x="1191" y="303"/>
                    <a:pt x="1239" y="327"/>
                    <a:pt x="1292" y="327"/>
                  </a:cubicBezTo>
                  <a:cubicBezTo>
                    <a:pt x="1345" y="327"/>
                    <a:pt x="1392" y="303"/>
                    <a:pt x="1423" y="259"/>
                  </a:cubicBezTo>
                  <a:lnTo>
                    <a:pt x="1440" y="236"/>
                  </a:lnTo>
                  <a:cubicBezTo>
                    <a:pt x="1515" y="130"/>
                    <a:pt x="1632" y="69"/>
                    <a:pt x="1762" y="69"/>
                  </a:cubicBezTo>
                  <a:cubicBezTo>
                    <a:pt x="1891" y="69"/>
                    <a:pt x="2009" y="130"/>
                    <a:pt x="2084" y="236"/>
                  </a:cubicBezTo>
                  <a:lnTo>
                    <a:pt x="2105" y="266"/>
                  </a:lnTo>
                  <a:cubicBezTo>
                    <a:pt x="2135" y="309"/>
                    <a:pt x="2183" y="334"/>
                    <a:pt x="2236" y="334"/>
                  </a:cubicBezTo>
                  <a:cubicBezTo>
                    <a:pt x="2289" y="334"/>
                    <a:pt x="2337" y="309"/>
                    <a:pt x="2368" y="266"/>
                  </a:cubicBezTo>
                  <a:lnTo>
                    <a:pt x="2406" y="212"/>
                  </a:lnTo>
                  <a:cubicBezTo>
                    <a:pt x="2481" y="106"/>
                    <a:pt x="2598" y="45"/>
                    <a:pt x="2728" y="45"/>
                  </a:cubicBezTo>
                  <a:cubicBezTo>
                    <a:pt x="2858" y="45"/>
                    <a:pt x="2975" y="106"/>
                    <a:pt x="3050" y="212"/>
                  </a:cubicBezTo>
                  <a:cubicBezTo>
                    <a:pt x="3081" y="255"/>
                    <a:pt x="3129" y="279"/>
                    <a:pt x="3182" y="279"/>
                  </a:cubicBezTo>
                  <a:cubicBezTo>
                    <a:pt x="3234" y="279"/>
                    <a:pt x="3282" y="255"/>
                    <a:pt x="3313" y="212"/>
                  </a:cubicBezTo>
                  <a:lnTo>
                    <a:pt x="3345" y="167"/>
                  </a:lnTo>
                  <a:cubicBezTo>
                    <a:pt x="3420" y="61"/>
                    <a:pt x="3537" y="0"/>
                    <a:pt x="3667" y="0"/>
                  </a:cubicBezTo>
                  <a:cubicBezTo>
                    <a:pt x="3797" y="0"/>
                    <a:pt x="3914" y="61"/>
                    <a:pt x="3989" y="167"/>
                  </a:cubicBezTo>
                  <a:lnTo>
                    <a:pt x="4037" y="235"/>
                  </a:lnTo>
                  <a:cubicBezTo>
                    <a:pt x="4058" y="334"/>
                    <a:pt x="4072" y="437"/>
                    <a:pt x="4078" y="541"/>
                  </a:cubicBezTo>
                  <a:cubicBezTo>
                    <a:pt x="3990" y="518"/>
                    <a:pt x="3914" y="465"/>
                    <a:pt x="3860" y="388"/>
                  </a:cubicBezTo>
                  <a:lnTo>
                    <a:pt x="3798" y="301"/>
                  </a:lnTo>
                  <a:cubicBezTo>
                    <a:pt x="3768" y="258"/>
                    <a:pt x="3720" y="233"/>
                    <a:pt x="3667" y="233"/>
                  </a:cubicBezTo>
                  <a:cubicBezTo>
                    <a:pt x="3614" y="233"/>
                    <a:pt x="3566" y="258"/>
                    <a:pt x="3536" y="301"/>
                  </a:cubicBezTo>
                  <a:lnTo>
                    <a:pt x="3504" y="346"/>
                  </a:lnTo>
                  <a:cubicBezTo>
                    <a:pt x="3429" y="452"/>
                    <a:pt x="3311" y="513"/>
                    <a:pt x="3182" y="513"/>
                  </a:cubicBezTo>
                  <a:cubicBezTo>
                    <a:pt x="3052" y="513"/>
                    <a:pt x="2934" y="452"/>
                    <a:pt x="2859" y="346"/>
                  </a:cubicBezTo>
                  <a:cubicBezTo>
                    <a:pt x="2829" y="303"/>
                    <a:pt x="2781" y="278"/>
                    <a:pt x="2728" y="278"/>
                  </a:cubicBezTo>
                  <a:cubicBezTo>
                    <a:pt x="2675" y="278"/>
                    <a:pt x="2627" y="303"/>
                    <a:pt x="2597" y="346"/>
                  </a:cubicBezTo>
                  <a:lnTo>
                    <a:pt x="2558" y="401"/>
                  </a:lnTo>
                  <a:cubicBezTo>
                    <a:pt x="2483" y="506"/>
                    <a:pt x="2366" y="567"/>
                    <a:pt x="2236" y="5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4" name="Freeform 27"/>
            <p:cNvSpPr>
              <a:spLocks/>
            </p:cNvSpPr>
            <p:nvPr/>
          </p:nvSpPr>
          <p:spPr bwMode="auto">
            <a:xfrm>
              <a:off x="3375" y="2188"/>
              <a:ext cx="909" cy="95"/>
            </a:xfrm>
            <a:custGeom>
              <a:avLst/>
              <a:gdLst>
                <a:gd name="T0" fmla="*/ 2246 w 4047"/>
                <a:gd name="T1" fmla="*/ 420 h 420"/>
                <a:gd name="T2" fmla="*/ 1984 w 4047"/>
                <a:gd name="T3" fmla="*/ 284 h 420"/>
                <a:gd name="T4" fmla="*/ 1963 w 4047"/>
                <a:gd name="T5" fmla="*/ 255 h 420"/>
                <a:gd name="T6" fmla="*/ 1772 w 4047"/>
                <a:gd name="T7" fmla="*/ 155 h 420"/>
                <a:gd name="T8" fmla="*/ 1580 w 4047"/>
                <a:gd name="T9" fmla="*/ 255 h 420"/>
                <a:gd name="T10" fmla="*/ 1563 w 4047"/>
                <a:gd name="T11" fmla="*/ 278 h 420"/>
                <a:gd name="T12" fmla="*/ 1302 w 4047"/>
                <a:gd name="T13" fmla="*/ 414 h 420"/>
                <a:gd name="T14" fmla="*/ 1040 w 4047"/>
                <a:gd name="T15" fmla="*/ 278 h 420"/>
                <a:gd name="T16" fmla="*/ 1016 w 4047"/>
                <a:gd name="T17" fmla="*/ 244 h 420"/>
                <a:gd name="T18" fmla="*/ 824 w 4047"/>
                <a:gd name="T19" fmla="*/ 145 h 420"/>
                <a:gd name="T20" fmla="*/ 632 w 4047"/>
                <a:gd name="T21" fmla="*/ 244 h 420"/>
                <a:gd name="T22" fmla="*/ 620 w 4047"/>
                <a:gd name="T23" fmla="*/ 262 h 420"/>
                <a:gd name="T24" fmla="*/ 358 w 4047"/>
                <a:gd name="T25" fmla="*/ 397 h 420"/>
                <a:gd name="T26" fmla="*/ 358 w 4047"/>
                <a:gd name="T27" fmla="*/ 397 h 420"/>
                <a:gd name="T28" fmla="*/ 97 w 4047"/>
                <a:gd name="T29" fmla="*/ 262 h 420"/>
                <a:gd name="T30" fmla="*/ 87 w 4047"/>
                <a:gd name="T31" fmla="*/ 249 h 420"/>
                <a:gd name="T32" fmla="*/ 13 w 4047"/>
                <a:gd name="T33" fmla="*/ 181 h 420"/>
                <a:gd name="T34" fmla="*/ 0 w 4047"/>
                <a:gd name="T35" fmla="*/ 80 h 420"/>
                <a:gd name="T36" fmla="*/ 157 w 4047"/>
                <a:gd name="T37" fmla="*/ 199 h 420"/>
                <a:gd name="T38" fmla="*/ 167 w 4047"/>
                <a:gd name="T39" fmla="*/ 212 h 420"/>
                <a:gd name="T40" fmla="*/ 358 w 4047"/>
                <a:gd name="T41" fmla="*/ 311 h 420"/>
                <a:gd name="T42" fmla="*/ 550 w 4047"/>
                <a:gd name="T43" fmla="*/ 212 h 420"/>
                <a:gd name="T44" fmla="*/ 562 w 4047"/>
                <a:gd name="T45" fmla="*/ 195 h 420"/>
                <a:gd name="T46" fmla="*/ 824 w 4047"/>
                <a:gd name="T47" fmla="*/ 59 h 420"/>
                <a:gd name="T48" fmla="*/ 1086 w 4047"/>
                <a:gd name="T49" fmla="*/ 195 h 420"/>
                <a:gd name="T50" fmla="*/ 1110 w 4047"/>
                <a:gd name="T51" fmla="*/ 229 h 420"/>
                <a:gd name="T52" fmla="*/ 1302 w 4047"/>
                <a:gd name="T53" fmla="*/ 328 h 420"/>
                <a:gd name="T54" fmla="*/ 1493 w 4047"/>
                <a:gd name="T55" fmla="*/ 229 h 420"/>
                <a:gd name="T56" fmla="*/ 1510 w 4047"/>
                <a:gd name="T57" fmla="*/ 205 h 420"/>
                <a:gd name="T58" fmla="*/ 1772 w 4047"/>
                <a:gd name="T59" fmla="*/ 70 h 420"/>
                <a:gd name="T60" fmla="*/ 2034 w 4047"/>
                <a:gd name="T61" fmla="*/ 205 h 420"/>
                <a:gd name="T62" fmla="*/ 2054 w 4047"/>
                <a:gd name="T63" fmla="*/ 235 h 420"/>
                <a:gd name="T64" fmla="*/ 2246 w 4047"/>
                <a:gd name="T65" fmla="*/ 334 h 420"/>
                <a:gd name="T66" fmla="*/ 2438 w 4047"/>
                <a:gd name="T67" fmla="*/ 235 h 420"/>
                <a:gd name="T68" fmla="*/ 2476 w 4047"/>
                <a:gd name="T69" fmla="*/ 181 h 420"/>
                <a:gd name="T70" fmla="*/ 2738 w 4047"/>
                <a:gd name="T71" fmla="*/ 45 h 420"/>
                <a:gd name="T72" fmla="*/ 3000 w 4047"/>
                <a:gd name="T73" fmla="*/ 181 h 420"/>
                <a:gd name="T74" fmla="*/ 3192 w 4047"/>
                <a:gd name="T75" fmla="*/ 280 h 420"/>
                <a:gd name="T76" fmla="*/ 3383 w 4047"/>
                <a:gd name="T77" fmla="*/ 181 h 420"/>
                <a:gd name="T78" fmla="*/ 3415 w 4047"/>
                <a:gd name="T79" fmla="*/ 136 h 420"/>
                <a:gd name="T80" fmla="*/ 3677 w 4047"/>
                <a:gd name="T81" fmla="*/ 0 h 420"/>
                <a:gd name="T82" fmla="*/ 3939 w 4047"/>
                <a:gd name="T83" fmla="*/ 136 h 420"/>
                <a:gd name="T84" fmla="*/ 4000 w 4047"/>
                <a:gd name="T85" fmla="*/ 223 h 420"/>
                <a:gd name="T86" fmla="*/ 4047 w 4047"/>
                <a:gd name="T87" fmla="*/ 272 h 420"/>
                <a:gd name="T88" fmla="*/ 4026 w 4047"/>
                <a:gd name="T89" fmla="*/ 362 h 420"/>
                <a:gd name="T90" fmla="*/ 3930 w 4047"/>
                <a:gd name="T91" fmla="*/ 272 h 420"/>
                <a:gd name="T92" fmla="*/ 3869 w 4047"/>
                <a:gd name="T93" fmla="*/ 185 h 420"/>
                <a:gd name="T94" fmla="*/ 3677 w 4047"/>
                <a:gd name="T95" fmla="*/ 86 h 420"/>
                <a:gd name="T96" fmla="*/ 3485 w 4047"/>
                <a:gd name="T97" fmla="*/ 185 h 420"/>
                <a:gd name="T98" fmla="*/ 3453 w 4047"/>
                <a:gd name="T99" fmla="*/ 230 h 420"/>
                <a:gd name="T100" fmla="*/ 3192 w 4047"/>
                <a:gd name="T101" fmla="*/ 366 h 420"/>
                <a:gd name="T102" fmla="*/ 2930 w 4047"/>
                <a:gd name="T103" fmla="*/ 230 h 420"/>
                <a:gd name="T104" fmla="*/ 2738 w 4047"/>
                <a:gd name="T105" fmla="*/ 131 h 420"/>
                <a:gd name="T106" fmla="*/ 2546 w 4047"/>
                <a:gd name="T107" fmla="*/ 230 h 420"/>
                <a:gd name="T108" fmla="*/ 2508 w 4047"/>
                <a:gd name="T109" fmla="*/ 284 h 420"/>
                <a:gd name="T110" fmla="*/ 2246 w 4047"/>
                <a:gd name="T111"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7" h="420">
                  <a:moveTo>
                    <a:pt x="2246" y="420"/>
                  </a:moveTo>
                  <a:cubicBezTo>
                    <a:pt x="2141" y="420"/>
                    <a:pt x="2045" y="370"/>
                    <a:pt x="1984" y="284"/>
                  </a:cubicBezTo>
                  <a:lnTo>
                    <a:pt x="1963" y="255"/>
                  </a:lnTo>
                  <a:cubicBezTo>
                    <a:pt x="1919" y="192"/>
                    <a:pt x="1849" y="155"/>
                    <a:pt x="1772" y="155"/>
                  </a:cubicBezTo>
                  <a:cubicBezTo>
                    <a:pt x="1695" y="155"/>
                    <a:pt x="1625" y="192"/>
                    <a:pt x="1580" y="255"/>
                  </a:cubicBezTo>
                  <a:lnTo>
                    <a:pt x="1563" y="278"/>
                  </a:lnTo>
                  <a:cubicBezTo>
                    <a:pt x="1502" y="364"/>
                    <a:pt x="1407" y="414"/>
                    <a:pt x="1302" y="414"/>
                  </a:cubicBezTo>
                  <a:cubicBezTo>
                    <a:pt x="1196" y="414"/>
                    <a:pt x="1101" y="364"/>
                    <a:pt x="1040" y="278"/>
                  </a:cubicBezTo>
                  <a:lnTo>
                    <a:pt x="1016" y="244"/>
                  </a:lnTo>
                  <a:cubicBezTo>
                    <a:pt x="971" y="181"/>
                    <a:pt x="901" y="145"/>
                    <a:pt x="824" y="145"/>
                  </a:cubicBezTo>
                  <a:cubicBezTo>
                    <a:pt x="747" y="145"/>
                    <a:pt x="677" y="181"/>
                    <a:pt x="632" y="244"/>
                  </a:cubicBezTo>
                  <a:lnTo>
                    <a:pt x="620" y="262"/>
                  </a:lnTo>
                  <a:cubicBezTo>
                    <a:pt x="559" y="348"/>
                    <a:pt x="464" y="397"/>
                    <a:pt x="358" y="397"/>
                  </a:cubicBezTo>
                  <a:lnTo>
                    <a:pt x="358" y="397"/>
                  </a:lnTo>
                  <a:cubicBezTo>
                    <a:pt x="253" y="397"/>
                    <a:pt x="158" y="348"/>
                    <a:pt x="97" y="262"/>
                  </a:cubicBezTo>
                  <a:lnTo>
                    <a:pt x="87" y="249"/>
                  </a:lnTo>
                  <a:cubicBezTo>
                    <a:pt x="67" y="220"/>
                    <a:pt x="42" y="197"/>
                    <a:pt x="13" y="181"/>
                  </a:cubicBezTo>
                  <a:cubicBezTo>
                    <a:pt x="8" y="147"/>
                    <a:pt x="3" y="114"/>
                    <a:pt x="0" y="80"/>
                  </a:cubicBezTo>
                  <a:cubicBezTo>
                    <a:pt x="62" y="102"/>
                    <a:pt x="117" y="142"/>
                    <a:pt x="157" y="199"/>
                  </a:cubicBezTo>
                  <a:lnTo>
                    <a:pt x="167" y="212"/>
                  </a:lnTo>
                  <a:cubicBezTo>
                    <a:pt x="211" y="275"/>
                    <a:pt x="281" y="311"/>
                    <a:pt x="358" y="311"/>
                  </a:cubicBezTo>
                  <a:cubicBezTo>
                    <a:pt x="436" y="311"/>
                    <a:pt x="506" y="275"/>
                    <a:pt x="550" y="212"/>
                  </a:cubicBezTo>
                  <a:lnTo>
                    <a:pt x="562" y="195"/>
                  </a:lnTo>
                  <a:cubicBezTo>
                    <a:pt x="623" y="109"/>
                    <a:pt x="719" y="59"/>
                    <a:pt x="824" y="59"/>
                  </a:cubicBezTo>
                  <a:cubicBezTo>
                    <a:pt x="930" y="59"/>
                    <a:pt x="1025" y="109"/>
                    <a:pt x="1086" y="195"/>
                  </a:cubicBezTo>
                  <a:lnTo>
                    <a:pt x="1110" y="229"/>
                  </a:lnTo>
                  <a:cubicBezTo>
                    <a:pt x="1154" y="292"/>
                    <a:pt x="1224" y="328"/>
                    <a:pt x="1302" y="328"/>
                  </a:cubicBezTo>
                  <a:cubicBezTo>
                    <a:pt x="1379" y="328"/>
                    <a:pt x="1449" y="292"/>
                    <a:pt x="1493" y="229"/>
                  </a:cubicBezTo>
                  <a:lnTo>
                    <a:pt x="1510" y="205"/>
                  </a:lnTo>
                  <a:cubicBezTo>
                    <a:pt x="1571" y="119"/>
                    <a:pt x="1666" y="70"/>
                    <a:pt x="1772" y="70"/>
                  </a:cubicBezTo>
                  <a:cubicBezTo>
                    <a:pt x="1877" y="70"/>
                    <a:pt x="1973" y="119"/>
                    <a:pt x="2034" y="205"/>
                  </a:cubicBezTo>
                  <a:lnTo>
                    <a:pt x="2054" y="235"/>
                  </a:lnTo>
                  <a:cubicBezTo>
                    <a:pt x="2099" y="298"/>
                    <a:pt x="2169" y="334"/>
                    <a:pt x="2246" y="334"/>
                  </a:cubicBezTo>
                  <a:cubicBezTo>
                    <a:pt x="2323" y="334"/>
                    <a:pt x="2393" y="298"/>
                    <a:pt x="2438" y="235"/>
                  </a:cubicBezTo>
                  <a:lnTo>
                    <a:pt x="2476" y="181"/>
                  </a:lnTo>
                  <a:cubicBezTo>
                    <a:pt x="2537" y="94"/>
                    <a:pt x="2633" y="45"/>
                    <a:pt x="2738" y="45"/>
                  </a:cubicBezTo>
                  <a:cubicBezTo>
                    <a:pt x="2843" y="45"/>
                    <a:pt x="2939" y="94"/>
                    <a:pt x="3000" y="181"/>
                  </a:cubicBezTo>
                  <a:cubicBezTo>
                    <a:pt x="3044" y="244"/>
                    <a:pt x="3114" y="280"/>
                    <a:pt x="3192" y="280"/>
                  </a:cubicBezTo>
                  <a:cubicBezTo>
                    <a:pt x="3269" y="280"/>
                    <a:pt x="3339" y="244"/>
                    <a:pt x="3383" y="181"/>
                  </a:cubicBezTo>
                  <a:lnTo>
                    <a:pt x="3415" y="136"/>
                  </a:lnTo>
                  <a:cubicBezTo>
                    <a:pt x="3476" y="49"/>
                    <a:pt x="3571" y="0"/>
                    <a:pt x="3677" y="0"/>
                  </a:cubicBezTo>
                  <a:cubicBezTo>
                    <a:pt x="3782" y="0"/>
                    <a:pt x="3878" y="49"/>
                    <a:pt x="3939" y="136"/>
                  </a:cubicBezTo>
                  <a:lnTo>
                    <a:pt x="4000" y="223"/>
                  </a:lnTo>
                  <a:cubicBezTo>
                    <a:pt x="4014" y="242"/>
                    <a:pt x="4029" y="258"/>
                    <a:pt x="4047" y="272"/>
                  </a:cubicBezTo>
                  <a:cubicBezTo>
                    <a:pt x="4041" y="302"/>
                    <a:pt x="4034" y="332"/>
                    <a:pt x="4026" y="362"/>
                  </a:cubicBezTo>
                  <a:cubicBezTo>
                    <a:pt x="3989" y="339"/>
                    <a:pt x="3956" y="309"/>
                    <a:pt x="3930" y="272"/>
                  </a:cubicBezTo>
                  <a:lnTo>
                    <a:pt x="3869" y="185"/>
                  </a:lnTo>
                  <a:cubicBezTo>
                    <a:pt x="3824" y="122"/>
                    <a:pt x="3754" y="86"/>
                    <a:pt x="3677" y="86"/>
                  </a:cubicBezTo>
                  <a:cubicBezTo>
                    <a:pt x="3600" y="86"/>
                    <a:pt x="3530" y="122"/>
                    <a:pt x="3485" y="185"/>
                  </a:cubicBezTo>
                  <a:lnTo>
                    <a:pt x="3453" y="230"/>
                  </a:lnTo>
                  <a:cubicBezTo>
                    <a:pt x="3392" y="316"/>
                    <a:pt x="3297" y="366"/>
                    <a:pt x="3192" y="366"/>
                  </a:cubicBezTo>
                  <a:cubicBezTo>
                    <a:pt x="3086" y="366"/>
                    <a:pt x="2991" y="316"/>
                    <a:pt x="2930" y="230"/>
                  </a:cubicBezTo>
                  <a:cubicBezTo>
                    <a:pt x="2885" y="167"/>
                    <a:pt x="2815" y="131"/>
                    <a:pt x="2738" y="131"/>
                  </a:cubicBezTo>
                  <a:cubicBezTo>
                    <a:pt x="2661" y="131"/>
                    <a:pt x="2591" y="167"/>
                    <a:pt x="2546" y="230"/>
                  </a:cubicBezTo>
                  <a:lnTo>
                    <a:pt x="2508" y="284"/>
                  </a:lnTo>
                  <a:cubicBezTo>
                    <a:pt x="2447" y="370"/>
                    <a:pt x="2352" y="420"/>
                    <a:pt x="2246" y="4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5" name="Freeform 28"/>
            <p:cNvSpPr>
              <a:spLocks/>
            </p:cNvSpPr>
            <p:nvPr/>
          </p:nvSpPr>
          <p:spPr bwMode="auto">
            <a:xfrm>
              <a:off x="3374" y="2172"/>
              <a:ext cx="914" cy="128"/>
            </a:xfrm>
            <a:custGeom>
              <a:avLst/>
              <a:gdLst>
                <a:gd name="T0" fmla="*/ 2254 w 4071"/>
                <a:gd name="T1" fmla="*/ 568 h 568"/>
                <a:gd name="T2" fmla="*/ 1932 w 4071"/>
                <a:gd name="T3" fmla="*/ 401 h 568"/>
                <a:gd name="T4" fmla="*/ 1911 w 4071"/>
                <a:gd name="T5" fmla="*/ 371 h 568"/>
                <a:gd name="T6" fmla="*/ 1780 w 4071"/>
                <a:gd name="T7" fmla="*/ 303 h 568"/>
                <a:gd name="T8" fmla="*/ 1648 w 4071"/>
                <a:gd name="T9" fmla="*/ 371 h 568"/>
                <a:gd name="T10" fmla="*/ 1632 w 4071"/>
                <a:gd name="T11" fmla="*/ 395 h 568"/>
                <a:gd name="T12" fmla="*/ 1310 w 4071"/>
                <a:gd name="T13" fmla="*/ 562 h 568"/>
                <a:gd name="T14" fmla="*/ 987 w 4071"/>
                <a:gd name="T15" fmla="*/ 395 h 568"/>
                <a:gd name="T16" fmla="*/ 964 w 4071"/>
                <a:gd name="T17" fmla="*/ 361 h 568"/>
                <a:gd name="T18" fmla="*/ 832 w 4071"/>
                <a:gd name="T19" fmla="*/ 293 h 568"/>
                <a:gd name="T20" fmla="*/ 701 w 4071"/>
                <a:gd name="T21" fmla="*/ 361 h 568"/>
                <a:gd name="T22" fmla="*/ 689 w 4071"/>
                <a:gd name="T23" fmla="*/ 378 h 568"/>
                <a:gd name="T24" fmla="*/ 366 w 4071"/>
                <a:gd name="T25" fmla="*/ 545 h 568"/>
                <a:gd name="T26" fmla="*/ 46 w 4071"/>
                <a:gd name="T27" fmla="*/ 380 h 568"/>
                <a:gd name="T28" fmla="*/ 0 w 4071"/>
                <a:gd name="T29" fmla="*/ 75 h 568"/>
                <a:gd name="T30" fmla="*/ 226 w 4071"/>
                <a:gd name="T31" fmla="*/ 230 h 568"/>
                <a:gd name="T32" fmla="*/ 235 w 4071"/>
                <a:gd name="T33" fmla="*/ 243 h 568"/>
                <a:gd name="T34" fmla="*/ 366 w 4071"/>
                <a:gd name="T35" fmla="*/ 311 h 568"/>
                <a:gd name="T36" fmla="*/ 498 w 4071"/>
                <a:gd name="T37" fmla="*/ 244 h 568"/>
                <a:gd name="T38" fmla="*/ 510 w 4071"/>
                <a:gd name="T39" fmla="*/ 226 h 568"/>
                <a:gd name="T40" fmla="*/ 832 w 4071"/>
                <a:gd name="T41" fmla="*/ 60 h 568"/>
                <a:gd name="T42" fmla="*/ 1154 w 4071"/>
                <a:gd name="T43" fmla="*/ 226 h 568"/>
                <a:gd name="T44" fmla="*/ 1178 w 4071"/>
                <a:gd name="T45" fmla="*/ 260 h 568"/>
                <a:gd name="T46" fmla="*/ 1310 w 4071"/>
                <a:gd name="T47" fmla="*/ 328 h 568"/>
                <a:gd name="T48" fmla="*/ 1441 w 4071"/>
                <a:gd name="T49" fmla="*/ 260 h 568"/>
                <a:gd name="T50" fmla="*/ 1458 w 4071"/>
                <a:gd name="T51" fmla="*/ 236 h 568"/>
                <a:gd name="T52" fmla="*/ 1780 w 4071"/>
                <a:gd name="T53" fmla="*/ 70 h 568"/>
                <a:gd name="T54" fmla="*/ 2102 w 4071"/>
                <a:gd name="T55" fmla="*/ 236 h 568"/>
                <a:gd name="T56" fmla="*/ 2123 w 4071"/>
                <a:gd name="T57" fmla="*/ 266 h 568"/>
                <a:gd name="T58" fmla="*/ 2254 w 4071"/>
                <a:gd name="T59" fmla="*/ 334 h 568"/>
                <a:gd name="T60" fmla="*/ 2386 w 4071"/>
                <a:gd name="T61" fmla="*/ 266 h 568"/>
                <a:gd name="T62" fmla="*/ 2424 w 4071"/>
                <a:gd name="T63" fmla="*/ 212 h 568"/>
                <a:gd name="T64" fmla="*/ 2746 w 4071"/>
                <a:gd name="T65" fmla="*/ 45 h 568"/>
                <a:gd name="T66" fmla="*/ 3068 w 4071"/>
                <a:gd name="T67" fmla="*/ 212 h 568"/>
                <a:gd name="T68" fmla="*/ 3200 w 4071"/>
                <a:gd name="T69" fmla="*/ 280 h 568"/>
                <a:gd name="T70" fmla="*/ 3331 w 4071"/>
                <a:gd name="T71" fmla="*/ 212 h 568"/>
                <a:gd name="T72" fmla="*/ 3363 w 4071"/>
                <a:gd name="T73" fmla="*/ 167 h 568"/>
                <a:gd name="T74" fmla="*/ 3685 w 4071"/>
                <a:gd name="T75" fmla="*/ 0 h 568"/>
                <a:gd name="T76" fmla="*/ 4007 w 4071"/>
                <a:gd name="T77" fmla="*/ 167 h 568"/>
                <a:gd name="T78" fmla="*/ 4068 w 4071"/>
                <a:gd name="T79" fmla="*/ 254 h 568"/>
                <a:gd name="T80" fmla="*/ 4071 w 4071"/>
                <a:gd name="T81" fmla="*/ 258 h 568"/>
                <a:gd name="T82" fmla="*/ 4014 w 4071"/>
                <a:gd name="T83" fmla="*/ 509 h 568"/>
                <a:gd name="T84" fmla="*/ 3878 w 4071"/>
                <a:gd name="T85" fmla="*/ 389 h 568"/>
                <a:gd name="T86" fmla="*/ 3816 w 4071"/>
                <a:gd name="T87" fmla="*/ 302 h 568"/>
                <a:gd name="T88" fmla="*/ 3685 w 4071"/>
                <a:gd name="T89" fmla="*/ 234 h 568"/>
                <a:gd name="T90" fmla="*/ 3553 w 4071"/>
                <a:gd name="T91" fmla="*/ 302 h 568"/>
                <a:gd name="T92" fmla="*/ 3522 w 4071"/>
                <a:gd name="T93" fmla="*/ 347 h 568"/>
                <a:gd name="T94" fmla="*/ 3200 w 4071"/>
                <a:gd name="T95" fmla="*/ 514 h 568"/>
                <a:gd name="T96" fmla="*/ 2877 w 4071"/>
                <a:gd name="T97" fmla="*/ 347 h 568"/>
                <a:gd name="T98" fmla="*/ 2746 w 4071"/>
                <a:gd name="T99" fmla="*/ 279 h 568"/>
                <a:gd name="T100" fmla="*/ 2615 w 4071"/>
                <a:gd name="T101" fmla="*/ 347 h 568"/>
                <a:gd name="T102" fmla="*/ 2576 w 4071"/>
                <a:gd name="T103" fmla="*/ 401 h 568"/>
                <a:gd name="T104" fmla="*/ 2254 w 4071"/>
                <a:gd name="T10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71" h="568">
                  <a:moveTo>
                    <a:pt x="2254" y="568"/>
                  </a:moveTo>
                  <a:cubicBezTo>
                    <a:pt x="2124" y="568"/>
                    <a:pt x="2007" y="507"/>
                    <a:pt x="1932" y="401"/>
                  </a:cubicBezTo>
                  <a:lnTo>
                    <a:pt x="1911" y="371"/>
                  </a:lnTo>
                  <a:cubicBezTo>
                    <a:pt x="1881" y="328"/>
                    <a:pt x="1833" y="303"/>
                    <a:pt x="1780" y="303"/>
                  </a:cubicBezTo>
                  <a:cubicBezTo>
                    <a:pt x="1727" y="303"/>
                    <a:pt x="1679" y="328"/>
                    <a:pt x="1648" y="371"/>
                  </a:cubicBezTo>
                  <a:lnTo>
                    <a:pt x="1632" y="395"/>
                  </a:lnTo>
                  <a:cubicBezTo>
                    <a:pt x="1557" y="501"/>
                    <a:pt x="1439" y="562"/>
                    <a:pt x="1310" y="562"/>
                  </a:cubicBezTo>
                  <a:cubicBezTo>
                    <a:pt x="1180" y="562"/>
                    <a:pt x="1062" y="501"/>
                    <a:pt x="987" y="395"/>
                  </a:cubicBezTo>
                  <a:lnTo>
                    <a:pt x="964" y="361"/>
                  </a:lnTo>
                  <a:cubicBezTo>
                    <a:pt x="933" y="318"/>
                    <a:pt x="885" y="293"/>
                    <a:pt x="832" y="293"/>
                  </a:cubicBezTo>
                  <a:cubicBezTo>
                    <a:pt x="779" y="293"/>
                    <a:pt x="731" y="318"/>
                    <a:pt x="701" y="361"/>
                  </a:cubicBezTo>
                  <a:lnTo>
                    <a:pt x="689" y="378"/>
                  </a:lnTo>
                  <a:cubicBezTo>
                    <a:pt x="614" y="484"/>
                    <a:pt x="496" y="545"/>
                    <a:pt x="366" y="545"/>
                  </a:cubicBezTo>
                  <a:cubicBezTo>
                    <a:pt x="238" y="545"/>
                    <a:pt x="121" y="485"/>
                    <a:pt x="46" y="380"/>
                  </a:cubicBezTo>
                  <a:cubicBezTo>
                    <a:pt x="23" y="281"/>
                    <a:pt x="8" y="179"/>
                    <a:pt x="0" y="75"/>
                  </a:cubicBezTo>
                  <a:cubicBezTo>
                    <a:pt x="91" y="98"/>
                    <a:pt x="170" y="151"/>
                    <a:pt x="226" y="230"/>
                  </a:cubicBezTo>
                  <a:lnTo>
                    <a:pt x="235" y="243"/>
                  </a:lnTo>
                  <a:cubicBezTo>
                    <a:pt x="266" y="287"/>
                    <a:pt x="314" y="311"/>
                    <a:pt x="366" y="311"/>
                  </a:cubicBezTo>
                  <a:cubicBezTo>
                    <a:pt x="419" y="311"/>
                    <a:pt x="467" y="287"/>
                    <a:pt x="498" y="244"/>
                  </a:cubicBezTo>
                  <a:lnTo>
                    <a:pt x="510" y="226"/>
                  </a:lnTo>
                  <a:cubicBezTo>
                    <a:pt x="585" y="120"/>
                    <a:pt x="702" y="60"/>
                    <a:pt x="832" y="60"/>
                  </a:cubicBezTo>
                  <a:cubicBezTo>
                    <a:pt x="962" y="60"/>
                    <a:pt x="1079" y="120"/>
                    <a:pt x="1154" y="226"/>
                  </a:cubicBezTo>
                  <a:lnTo>
                    <a:pt x="1178" y="260"/>
                  </a:lnTo>
                  <a:cubicBezTo>
                    <a:pt x="1209" y="303"/>
                    <a:pt x="1257" y="328"/>
                    <a:pt x="1310" y="328"/>
                  </a:cubicBezTo>
                  <a:cubicBezTo>
                    <a:pt x="1363" y="328"/>
                    <a:pt x="1410" y="303"/>
                    <a:pt x="1441" y="260"/>
                  </a:cubicBezTo>
                  <a:lnTo>
                    <a:pt x="1458" y="236"/>
                  </a:lnTo>
                  <a:cubicBezTo>
                    <a:pt x="1533" y="131"/>
                    <a:pt x="1650" y="70"/>
                    <a:pt x="1780" y="70"/>
                  </a:cubicBezTo>
                  <a:cubicBezTo>
                    <a:pt x="1909" y="70"/>
                    <a:pt x="2027" y="130"/>
                    <a:pt x="2102" y="236"/>
                  </a:cubicBezTo>
                  <a:lnTo>
                    <a:pt x="2123" y="266"/>
                  </a:lnTo>
                  <a:cubicBezTo>
                    <a:pt x="2153" y="309"/>
                    <a:pt x="2201" y="334"/>
                    <a:pt x="2254" y="334"/>
                  </a:cubicBezTo>
                  <a:cubicBezTo>
                    <a:pt x="2307" y="334"/>
                    <a:pt x="2355" y="309"/>
                    <a:pt x="2386" y="266"/>
                  </a:cubicBezTo>
                  <a:lnTo>
                    <a:pt x="2424" y="212"/>
                  </a:lnTo>
                  <a:cubicBezTo>
                    <a:pt x="2499" y="106"/>
                    <a:pt x="2616" y="45"/>
                    <a:pt x="2746" y="45"/>
                  </a:cubicBezTo>
                  <a:cubicBezTo>
                    <a:pt x="2876" y="45"/>
                    <a:pt x="2993" y="106"/>
                    <a:pt x="3068" y="212"/>
                  </a:cubicBezTo>
                  <a:cubicBezTo>
                    <a:pt x="3099" y="255"/>
                    <a:pt x="3147" y="280"/>
                    <a:pt x="3200" y="280"/>
                  </a:cubicBezTo>
                  <a:cubicBezTo>
                    <a:pt x="3252" y="280"/>
                    <a:pt x="3300" y="255"/>
                    <a:pt x="3331" y="212"/>
                  </a:cubicBezTo>
                  <a:lnTo>
                    <a:pt x="3363" y="167"/>
                  </a:lnTo>
                  <a:cubicBezTo>
                    <a:pt x="3438" y="61"/>
                    <a:pt x="3555" y="0"/>
                    <a:pt x="3685" y="0"/>
                  </a:cubicBezTo>
                  <a:cubicBezTo>
                    <a:pt x="3815" y="0"/>
                    <a:pt x="3932" y="61"/>
                    <a:pt x="4007" y="167"/>
                  </a:cubicBezTo>
                  <a:lnTo>
                    <a:pt x="4068" y="254"/>
                  </a:lnTo>
                  <a:lnTo>
                    <a:pt x="4071" y="258"/>
                  </a:lnTo>
                  <a:cubicBezTo>
                    <a:pt x="4057" y="344"/>
                    <a:pt x="4038" y="428"/>
                    <a:pt x="4014" y="509"/>
                  </a:cubicBezTo>
                  <a:cubicBezTo>
                    <a:pt x="3961" y="481"/>
                    <a:pt x="3914" y="440"/>
                    <a:pt x="3878" y="389"/>
                  </a:cubicBezTo>
                  <a:lnTo>
                    <a:pt x="3816" y="302"/>
                  </a:lnTo>
                  <a:cubicBezTo>
                    <a:pt x="3786" y="259"/>
                    <a:pt x="3738" y="234"/>
                    <a:pt x="3685" y="234"/>
                  </a:cubicBezTo>
                  <a:cubicBezTo>
                    <a:pt x="3632" y="234"/>
                    <a:pt x="3584" y="259"/>
                    <a:pt x="3553" y="302"/>
                  </a:cubicBezTo>
                  <a:lnTo>
                    <a:pt x="3522" y="347"/>
                  </a:lnTo>
                  <a:cubicBezTo>
                    <a:pt x="3447" y="453"/>
                    <a:pt x="3329" y="514"/>
                    <a:pt x="3200" y="514"/>
                  </a:cubicBezTo>
                  <a:cubicBezTo>
                    <a:pt x="3070" y="514"/>
                    <a:pt x="2952" y="453"/>
                    <a:pt x="2877" y="347"/>
                  </a:cubicBezTo>
                  <a:cubicBezTo>
                    <a:pt x="2847" y="304"/>
                    <a:pt x="2799" y="279"/>
                    <a:pt x="2746" y="279"/>
                  </a:cubicBezTo>
                  <a:cubicBezTo>
                    <a:pt x="2693" y="279"/>
                    <a:pt x="2645" y="304"/>
                    <a:pt x="2615" y="347"/>
                  </a:cubicBezTo>
                  <a:lnTo>
                    <a:pt x="2576" y="401"/>
                  </a:lnTo>
                  <a:cubicBezTo>
                    <a:pt x="2501" y="507"/>
                    <a:pt x="2384" y="568"/>
                    <a:pt x="2254"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6" name="Freeform 29"/>
            <p:cNvSpPr>
              <a:spLocks/>
            </p:cNvSpPr>
            <p:nvPr/>
          </p:nvSpPr>
          <p:spPr bwMode="auto">
            <a:xfrm>
              <a:off x="3459" y="2355"/>
              <a:ext cx="784" cy="94"/>
            </a:xfrm>
            <a:custGeom>
              <a:avLst/>
              <a:gdLst>
                <a:gd name="T0" fmla="*/ 1875 w 3490"/>
                <a:gd name="T1" fmla="*/ 419 h 419"/>
                <a:gd name="T2" fmla="*/ 1613 w 3490"/>
                <a:gd name="T3" fmla="*/ 284 h 419"/>
                <a:gd name="T4" fmla="*/ 1592 w 3490"/>
                <a:gd name="T5" fmla="*/ 254 h 419"/>
                <a:gd name="T6" fmla="*/ 1401 w 3490"/>
                <a:gd name="T7" fmla="*/ 155 h 419"/>
                <a:gd name="T8" fmla="*/ 1209 w 3490"/>
                <a:gd name="T9" fmla="*/ 254 h 419"/>
                <a:gd name="T10" fmla="*/ 1192 w 3490"/>
                <a:gd name="T11" fmla="*/ 277 h 419"/>
                <a:gd name="T12" fmla="*/ 931 w 3490"/>
                <a:gd name="T13" fmla="*/ 413 h 419"/>
                <a:gd name="T14" fmla="*/ 669 w 3490"/>
                <a:gd name="T15" fmla="*/ 278 h 419"/>
                <a:gd name="T16" fmla="*/ 645 w 3490"/>
                <a:gd name="T17" fmla="*/ 244 h 419"/>
                <a:gd name="T18" fmla="*/ 453 w 3490"/>
                <a:gd name="T19" fmla="*/ 145 h 419"/>
                <a:gd name="T20" fmla="*/ 261 w 3490"/>
                <a:gd name="T21" fmla="*/ 244 h 419"/>
                <a:gd name="T22" fmla="*/ 249 w 3490"/>
                <a:gd name="T23" fmla="*/ 261 h 419"/>
                <a:gd name="T24" fmla="*/ 59 w 3490"/>
                <a:gd name="T25" fmla="*/ 389 h 419"/>
                <a:gd name="T26" fmla="*/ 0 w 3490"/>
                <a:gd name="T27" fmla="*/ 310 h 419"/>
                <a:gd name="T28" fmla="*/ 179 w 3490"/>
                <a:gd name="T29" fmla="*/ 212 h 419"/>
                <a:gd name="T30" fmla="*/ 191 w 3490"/>
                <a:gd name="T31" fmla="*/ 194 h 419"/>
                <a:gd name="T32" fmla="*/ 453 w 3490"/>
                <a:gd name="T33" fmla="*/ 59 h 419"/>
                <a:gd name="T34" fmla="*/ 715 w 3490"/>
                <a:gd name="T35" fmla="*/ 194 h 419"/>
                <a:gd name="T36" fmla="*/ 739 w 3490"/>
                <a:gd name="T37" fmla="*/ 228 h 419"/>
                <a:gd name="T38" fmla="*/ 931 w 3490"/>
                <a:gd name="T39" fmla="*/ 327 h 419"/>
                <a:gd name="T40" fmla="*/ 1122 w 3490"/>
                <a:gd name="T41" fmla="*/ 228 h 419"/>
                <a:gd name="T42" fmla="*/ 1139 w 3490"/>
                <a:gd name="T43" fmla="*/ 204 h 419"/>
                <a:gd name="T44" fmla="*/ 1401 w 3490"/>
                <a:gd name="T45" fmla="*/ 69 h 419"/>
                <a:gd name="T46" fmla="*/ 1663 w 3490"/>
                <a:gd name="T47" fmla="*/ 204 h 419"/>
                <a:gd name="T48" fmla="*/ 1683 w 3490"/>
                <a:gd name="T49" fmla="*/ 234 h 419"/>
                <a:gd name="T50" fmla="*/ 1875 w 3490"/>
                <a:gd name="T51" fmla="*/ 333 h 419"/>
                <a:gd name="T52" fmla="*/ 2067 w 3490"/>
                <a:gd name="T53" fmla="*/ 234 h 419"/>
                <a:gd name="T54" fmla="*/ 2105 w 3490"/>
                <a:gd name="T55" fmla="*/ 180 h 419"/>
                <a:gd name="T56" fmla="*/ 2367 w 3490"/>
                <a:gd name="T57" fmla="*/ 44 h 419"/>
                <a:gd name="T58" fmla="*/ 2629 w 3490"/>
                <a:gd name="T59" fmla="*/ 180 h 419"/>
                <a:gd name="T60" fmla="*/ 2821 w 3490"/>
                <a:gd name="T61" fmla="*/ 279 h 419"/>
                <a:gd name="T62" fmla="*/ 3012 w 3490"/>
                <a:gd name="T63" fmla="*/ 180 h 419"/>
                <a:gd name="T64" fmla="*/ 3044 w 3490"/>
                <a:gd name="T65" fmla="*/ 135 h 419"/>
                <a:gd name="T66" fmla="*/ 3306 w 3490"/>
                <a:gd name="T67" fmla="*/ 0 h 419"/>
                <a:gd name="T68" fmla="*/ 3490 w 3490"/>
                <a:gd name="T69" fmla="*/ 58 h 419"/>
                <a:gd name="T70" fmla="*/ 3449 w 3490"/>
                <a:gd name="T71" fmla="*/ 134 h 419"/>
                <a:gd name="T72" fmla="*/ 3306 w 3490"/>
                <a:gd name="T73" fmla="*/ 85 h 419"/>
                <a:gd name="T74" fmla="*/ 3114 w 3490"/>
                <a:gd name="T75" fmla="*/ 185 h 419"/>
                <a:gd name="T76" fmla="*/ 3082 w 3490"/>
                <a:gd name="T77" fmla="*/ 230 h 419"/>
                <a:gd name="T78" fmla="*/ 2821 w 3490"/>
                <a:gd name="T79" fmla="*/ 365 h 419"/>
                <a:gd name="T80" fmla="*/ 2559 w 3490"/>
                <a:gd name="T81" fmla="*/ 230 h 419"/>
                <a:gd name="T82" fmla="*/ 2367 w 3490"/>
                <a:gd name="T83" fmla="*/ 130 h 419"/>
                <a:gd name="T84" fmla="*/ 2175 w 3490"/>
                <a:gd name="T85" fmla="*/ 230 h 419"/>
                <a:gd name="T86" fmla="*/ 2137 w 3490"/>
                <a:gd name="T87" fmla="*/ 284 h 419"/>
                <a:gd name="T88" fmla="*/ 1875 w 3490"/>
                <a:gd name="T89"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90" h="419">
                  <a:moveTo>
                    <a:pt x="1875" y="419"/>
                  </a:moveTo>
                  <a:cubicBezTo>
                    <a:pt x="1770" y="419"/>
                    <a:pt x="1674" y="370"/>
                    <a:pt x="1613" y="284"/>
                  </a:cubicBezTo>
                  <a:lnTo>
                    <a:pt x="1592" y="254"/>
                  </a:lnTo>
                  <a:cubicBezTo>
                    <a:pt x="1548" y="191"/>
                    <a:pt x="1478" y="155"/>
                    <a:pt x="1401" y="155"/>
                  </a:cubicBezTo>
                  <a:cubicBezTo>
                    <a:pt x="1324" y="155"/>
                    <a:pt x="1254" y="191"/>
                    <a:pt x="1209" y="254"/>
                  </a:cubicBezTo>
                  <a:lnTo>
                    <a:pt x="1192" y="277"/>
                  </a:lnTo>
                  <a:cubicBezTo>
                    <a:pt x="1131" y="364"/>
                    <a:pt x="1036" y="413"/>
                    <a:pt x="931" y="413"/>
                  </a:cubicBezTo>
                  <a:cubicBezTo>
                    <a:pt x="825" y="413"/>
                    <a:pt x="730" y="364"/>
                    <a:pt x="669" y="278"/>
                  </a:cubicBezTo>
                  <a:lnTo>
                    <a:pt x="645" y="244"/>
                  </a:lnTo>
                  <a:cubicBezTo>
                    <a:pt x="600" y="181"/>
                    <a:pt x="530" y="145"/>
                    <a:pt x="453" y="145"/>
                  </a:cubicBezTo>
                  <a:cubicBezTo>
                    <a:pt x="376" y="145"/>
                    <a:pt x="306" y="181"/>
                    <a:pt x="261" y="244"/>
                  </a:cubicBezTo>
                  <a:lnTo>
                    <a:pt x="249" y="261"/>
                  </a:lnTo>
                  <a:cubicBezTo>
                    <a:pt x="203" y="327"/>
                    <a:pt x="136" y="372"/>
                    <a:pt x="59" y="389"/>
                  </a:cubicBezTo>
                  <a:cubicBezTo>
                    <a:pt x="39" y="363"/>
                    <a:pt x="19" y="337"/>
                    <a:pt x="0" y="310"/>
                  </a:cubicBezTo>
                  <a:cubicBezTo>
                    <a:pt x="72" y="307"/>
                    <a:pt x="137" y="271"/>
                    <a:pt x="179" y="212"/>
                  </a:cubicBezTo>
                  <a:lnTo>
                    <a:pt x="191" y="194"/>
                  </a:lnTo>
                  <a:cubicBezTo>
                    <a:pt x="252" y="108"/>
                    <a:pt x="348" y="59"/>
                    <a:pt x="453" y="59"/>
                  </a:cubicBezTo>
                  <a:cubicBezTo>
                    <a:pt x="559" y="59"/>
                    <a:pt x="654" y="108"/>
                    <a:pt x="715" y="194"/>
                  </a:cubicBezTo>
                  <a:lnTo>
                    <a:pt x="739" y="228"/>
                  </a:lnTo>
                  <a:cubicBezTo>
                    <a:pt x="783" y="291"/>
                    <a:pt x="853" y="327"/>
                    <a:pt x="931" y="327"/>
                  </a:cubicBezTo>
                  <a:cubicBezTo>
                    <a:pt x="1008" y="327"/>
                    <a:pt x="1078" y="291"/>
                    <a:pt x="1122" y="228"/>
                  </a:cubicBezTo>
                  <a:lnTo>
                    <a:pt x="1139" y="204"/>
                  </a:lnTo>
                  <a:cubicBezTo>
                    <a:pt x="1200" y="118"/>
                    <a:pt x="1295" y="69"/>
                    <a:pt x="1401" y="69"/>
                  </a:cubicBezTo>
                  <a:cubicBezTo>
                    <a:pt x="1506" y="69"/>
                    <a:pt x="1602" y="118"/>
                    <a:pt x="1663" y="204"/>
                  </a:cubicBezTo>
                  <a:lnTo>
                    <a:pt x="1683" y="234"/>
                  </a:lnTo>
                  <a:cubicBezTo>
                    <a:pt x="1728" y="297"/>
                    <a:pt x="1798" y="333"/>
                    <a:pt x="1875" y="333"/>
                  </a:cubicBezTo>
                  <a:cubicBezTo>
                    <a:pt x="1952" y="333"/>
                    <a:pt x="2022" y="297"/>
                    <a:pt x="2067" y="234"/>
                  </a:cubicBezTo>
                  <a:lnTo>
                    <a:pt x="2105" y="180"/>
                  </a:lnTo>
                  <a:cubicBezTo>
                    <a:pt x="2166" y="94"/>
                    <a:pt x="2262" y="44"/>
                    <a:pt x="2367" y="44"/>
                  </a:cubicBezTo>
                  <a:cubicBezTo>
                    <a:pt x="2472" y="44"/>
                    <a:pt x="2568" y="94"/>
                    <a:pt x="2629" y="180"/>
                  </a:cubicBezTo>
                  <a:cubicBezTo>
                    <a:pt x="2673" y="243"/>
                    <a:pt x="2743" y="279"/>
                    <a:pt x="2821" y="279"/>
                  </a:cubicBezTo>
                  <a:cubicBezTo>
                    <a:pt x="2898" y="279"/>
                    <a:pt x="2968" y="243"/>
                    <a:pt x="3012" y="180"/>
                  </a:cubicBezTo>
                  <a:lnTo>
                    <a:pt x="3044" y="135"/>
                  </a:lnTo>
                  <a:cubicBezTo>
                    <a:pt x="3105" y="49"/>
                    <a:pt x="3200" y="0"/>
                    <a:pt x="3306" y="0"/>
                  </a:cubicBezTo>
                  <a:cubicBezTo>
                    <a:pt x="3374" y="0"/>
                    <a:pt x="3437" y="20"/>
                    <a:pt x="3490" y="58"/>
                  </a:cubicBezTo>
                  <a:cubicBezTo>
                    <a:pt x="3477" y="83"/>
                    <a:pt x="3463" y="109"/>
                    <a:pt x="3449" y="134"/>
                  </a:cubicBezTo>
                  <a:cubicBezTo>
                    <a:pt x="3409" y="102"/>
                    <a:pt x="3359" y="85"/>
                    <a:pt x="3306" y="85"/>
                  </a:cubicBezTo>
                  <a:cubicBezTo>
                    <a:pt x="3229" y="85"/>
                    <a:pt x="3159" y="121"/>
                    <a:pt x="3114" y="185"/>
                  </a:cubicBezTo>
                  <a:lnTo>
                    <a:pt x="3082" y="230"/>
                  </a:lnTo>
                  <a:cubicBezTo>
                    <a:pt x="3021" y="316"/>
                    <a:pt x="2926" y="365"/>
                    <a:pt x="2821" y="365"/>
                  </a:cubicBezTo>
                  <a:cubicBezTo>
                    <a:pt x="2715" y="365"/>
                    <a:pt x="2620" y="316"/>
                    <a:pt x="2559" y="230"/>
                  </a:cubicBezTo>
                  <a:cubicBezTo>
                    <a:pt x="2514" y="166"/>
                    <a:pt x="2444" y="130"/>
                    <a:pt x="2367" y="130"/>
                  </a:cubicBezTo>
                  <a:cubicBezTo>
                    <a:pt x="2290" y="130"/>
                    <a:pt x="2220" y="166"/>
                    <a:pt x="2175" y="230"/>
                  </a:cubicBezTo>
                  <a:lnTo>
                    <a:pt x="2137" y="284"/>
                  </a:lnTo>
                  <a:cubicBezTo>
                    <a:pt x="2076" y="370"/>
                    <a:pt x="1981" y="419"/>
                    <a:pt x="1875" y="4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7" name="Freeform 30"/>
            <p:cNvSpPr>
              <a:spLocks/>
            </p:cNvSpPr>
            <p:nvPr/>
          </p:nvSpPr>
          <p:spPr bwMode="auto">
            <a:xfrm>
              <a:off x="3447" y="2338"/>
              <a:ext cx="803" cy="128"/>
            </a:xfrm>
            <a:custGeom>
              <a:avLst/>
              <a:gdLst>
                <a:gd name="T0" fmla="*/ 1929 w 3578"/>
                <a:gd name="T1" fmla="*/ 567 h 567"/>
                <a:gd name="T2" fmla="*/ 1607 w 3578"/>
                <a:gd name="T3" fmla="*/ 400 h 567"/>
                <a:gd name="T4" fmla="*/ 1586 w 3578"/>
                <a:gd name="T5" fmla="*/ 371 h 567"/>
                <a:gd name="T6" fmla="*/ 1455 w 3578"/>
                <a:gd name="T7" fmla="*/ 303 h 567"/>
                <a:gd name="T8" fmla="*/ 1323 w 3578"/>
                <a:gd name="T9" fmla="*/ 371 h 567"/>
                <a:gd name="T10" fmla="*/ 1307 w 3578"/>
                <a:gd name="T11" fmla="*/ 394 h 567"/>
                <a:gd name="T12" fmla="*/ 985 w 3578"/>
                <a:gd name="T13" fmla="*/ 561 h 567"/>
                <a:gd name="T14" fmla="*/ 663 w 3578"/>
                <a:gd name="T15" fmla="*/ 394 h 567"/>
                <a:gd name="T16" fmla="*/ 639 w 3578"/>
                <a:gd name="T17" fmla="*/ 360 h 567"/>
                <a:gd name="T18" fmla="*/ 507 w 3578"/>
                <a:gd name="T19" fmla="*/ 293 h 567"/>
                <a:gd name="T20" fmla="*/ 376 w 3578"/>
                <a:gd name="T21" fmla="*/ 360 h 567"/>
                <a:gd name="T22" fmla="*/ 364 w 3578"/>
                <a:gd name="T23" fmla="*/ 378 h 567"/>
                <a:gd name="T24" fmla="*/ 165 w 3578"/>
                <a:gd name="T25" fmla="*/ 525 h 567"/>
                <a:gd name="T26" fmla="*/ 0 w 3578"/>
                <a:gd name="T27" fmla="*/ 306 h 567"/>
                <a:gd name="T28" fmla="*/ 41 w 3578"/>
                <a:gd name="T29" fmla="*/ 311 h 567"/>
                <a:gd name="T30" fmla="*/ 173 w 3578"/>
                <a:gd name="T31" fmla="*/ 243 h 567"/>
                <a:gd name="T32" fmla="*/ 185 w 3578"/>
                <a:gd name="T33" fmla="*/ 226 h 567"/>
                <a:gd name="T34" fmla="*/ 507 w 3578"/>
                <a:gd name="T35" fmla="*/ 59 h 567"/>
                <a:gd name="T36" fmla="*/ 829 w 3578"/>
                <a:gd name="T37" fmla="*/ 225 h 567"/>
                <a:gd name="T38" fmla="*/ 853 w 3578"/>
                <a:gd name="T39" fmla="*/ 259 h 567"/>
                <a:gd name="T40" fmla="*/ 985 w 3578"/>
                <a:gd name="T41" fmla="*/ 327 h 567"/>
                <a:gd name="T42" fmla="*/ 1116 w 3578"/>
                <a:gd name="T43" fmla="*/ 259 h 567"/>
                <a:gd name="T44" fmla="*/ 1133 w 3578"/>
                <a:gd name="T45" fmla="*/ 236 h 567"/>
                <a:gd name="T46" fmla="*/ 1455 w 3578"/>
                <a:gd name="T47" fmla="*/ 69 h 567"/>
                <a:gd name="T48" fmla="*/ 1777 w 3578"/>
                <a:gd name="T49" fmla="*/ 236 h 567"/>
                <a:gd name="T50" fmla="*/ 1798 w 3578"/>
                <a:gd name="T51" fmla="*/ 265 h 567"/>
                <a:gd name="T52" fmla="*/ 1929 w 3578"/>
                <a:gd name="T53" fmla="*/ 333 h 567"/>
                <a:gd name="T54" fmla="*/ 2061 w 3578"/>
                <a:gd name="T55" fmla="*/ 265 h 567"/>
                <a:gd name="T56" fmla="*/ 2099 w 3578"/>
                <a:gd name="T57" fmla="*/ 211 h 567"/>
                <a:gd name="T58" fmla="*/ 2421 w 3578"/>
                <a:gd name="T59" fmla="*/ 44 h 567"/>
                <a:gd name="T60" fmla="*/ 2743 w 3578"/>
                <a:gd name="T61" fmla="*/ 211 h 567"/>
                <a:gd name="T62" fmla="*/ 2875 w 3578"/>
                <a:gd name="T63" fmla="*/ 279 h 567"/>
                <a:gd name="T64" fmla="*/ 3006 w 3578"/>
                <a:gd name="T65" fmla="*/ 211 h 567"/>
                <a:gd name="T66" fmla="*/ 3038 w 3578"/>
                <a:gd name="T67" fmla="*/ 166 h 567"/>
                <a:gd name="T68" fmla="*/ 3360 w 3578"/>
                <a:gd name="T69" fmla="*/ 0 h 567"/>
                <a:gd name="T70" fmla="*/ 3578 w 3578"/>
                <a:gd name="T71" fmla="*/ 65 h 567"/>
                <a:gd name="T72" fmla="*/ 3465 w 3578"/>
                <a:gd name="T73" fmla="*/ 272 h 567"/>
                <a:gd name="T74" fmla="*/ 3360 w 3578"/>
                <a:gd name="T75" fmla="*/ 233 h 567"/>
                <a:gd name="T76" fmla="*/ 3229 w 3578"/>
                <a:gd name="T77" fmla="*/ 301 h 567"/>
                <a:gd name="T78" fmla="*/ 3197 w 3578"/>
                <a:gd name="T79" fmla="*/ 346 h 567"/>
                <a:gd name="T80" fmla="*/ 2875 w 3578"/>
                <a:gd name="T81" fmla="*/ 513 h 567"/>
                <a:gd name="T82" fmla="*/ 2552 w 3578"/>
                <a:gd name="T83" fmla="*/ 346 h 567"/>
                <a:gd name="T84" fmla="*/ 2421 w 3578"/>
                <a:gd name="T85" fmla="*/ 278 h 567"/>
                <a:gd name="T86" fmla="*/ 2290 w 3578"/>
                <a:gd name="T87" fmla="*/ 346 h 567"/>
                <a:gd name="T88" fmla="*/ 2251 w 3578"/>
                <a:gd name="T89" fmla="*/ 400 h 567"/>
                <a:gd name="T90" fmla="*/ 1929 w 3578"/>
                <a:gd name="T91"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8" h="567">
                  <a:moveTo>
                    <a:pt x="1929" y="567"/>
                  </a:moveTo>
                  <a:cubicBezTo>
                    <a:pt x="1799" y="567"/>
                    <a:pt x="1682" y="506"/>
                    <a:pt x="1607" y="400"/>
                  </a:cubicBezTo>
                  <a:lnTo>
                    <a:pt x="1586" y="371"/>
                  </a:lnTo>
                  <a:cubicBezTo>
                    <a:pt x="1556" y="327"/>
                    <a:pt x="1508" y="303"/>
                    <a:pt x="1455" y="303"/>
                  </a:cubicBezTo>
                  <a:cubicBezTo>
                    <a:pt x="1402" y="303"/>
                    <a:pt x="1354" y="327"/>
                    <a:pt x="1323" y="371"/>
                  </a:cubicBezTo>
                  <a:lnTo>
                    <a:pt x="1307" y="394"/>
                  </a:lnTo>
                  <a:cubicBezTo>
                    <a:pt x="1232" y="500"/>
                    <a:pt x="1114" y="561"/>
                    <a:pt x="985" y="561"/>
                  </a:cubicBezTo>
                  <a:cubicBezTo>
                    <a:pt x="855" y="561"/>
                    <a:pt x="737" y="500"/>
                    <a:pt x="663" y="394"/>
                  </a:cubicBezTo>
                  <a:lnTo>
                    <a:pt x="639" y="360"/>
                  </a:lnTo>
                  <a:cubicBezTo>
                    <a:pt x="608" y="317"/>
                    <a:pt x="560" y="293"/>
                    <a:pt x="507" y="293"/>
                  </a:cubicBezTo>
                  <a:cubicBezTo>
                    <a:pt x="454" y="293"/>
                    <a:pt x="406" y="317"/>
                    <a:pt x="376" y="360"/>
                  </a:cubicBezTo>
                  <a:lnTo>
                    <a:pt x="364" y="378"/>
                  </a:lnTo>
                  <a:cubicBezTo>
                    <a:pt x="313" y="449"/>
                    <a:pt x="244" y="499"/>
                    <a:pt x="165" y="525"/>
                  </a:cubicBezTo>
                  <a:cubicBezTo>
                    <a:pt x="105" y="456"/>
                    <a:pt x="50" y="383"/>
                    <a:pt x="0" y="306"/>
                  </a:cubicBezTo>
                  <a:cubicBezTo>
                    <a:pt x="14" y="309"/>
                    <a:pt x="27" y="311"/>
                    <a:pt x="41" y="311"/>
                  </a:cubicBezTo>
                  <a:cubicBezTo>
                    <a:pt x="94" y="311"/>
                    <a:pt x="142" y="286"/>
                    <a:pt x="173" y="243"/>
                  </a:cubicBezTo>
                  <a:lnTo>
                    <a:pt x="185" y="226"/>
                  </a:lnTo>
                  <a:cubicBezTo>
                    <a:pt x="260" y="120"/>
                    <a:pt x="377" y="59"/>
                    <a:pt x="507" y="59"/>
                  </a:cubicBezTo>
                  <a:cubicBezTo>
                    <a:pt x="637" y="59"/>
                    <a:pt x="754" y="120"/>
                    <a:pt x="829" y="225"/>
                  </a:cubicBezTo>
                  <a:lnTo>
                    <a:pt x="853" y="259"/>
                  </a:lnTo>
                  <a:cubicBezTo>
                    <a:pt x="884" y="302"/>
                    <a:pt x="932" y="327"/>
                    <a:pt x="985" y="327"/>
                  </a:cubicBezTo>
                  <a:cubicBezTo>
                    <a:pt x="1038" y="327"/>
                    <a:pt x="1085" y="302"/>
                    <a:pt x="1116" y="259"/>
                  </a:cubicBezTo>
                  <a:lnTo>
                    <a:pt x="1133" y="236"/>
                  </a:lnTo>
                  <a:cubicBezTo>
                    <a:pt x="1208" y="130"/>
                    <a:pt x="1325" y="69"/>
                    <a:pt x="1455" y="69"/>
                  </a:cubicBezTo>
                  <a:cubicBezTo>
                    <a:pt x="1584" y="69"/>
                    <a:pt x="1702" y="130"/>
                    <a:pt x="1777" y="236"/>
                  </a:cubicBezTo>
                  <a:lnTo>
                    <a:pt x="1798" y="265"/>
                  </a:lnTo>
                  <a:cubicBezTo>
                    <a:pt x="1828" y="309"/>
                    <a:pt x="1876" y="333"/>
                    <a:pt x="1929" y="333"/>
                  </a:cubicBezTo>
                  <a:cubicBezTo>
                    <a:pt x="1982" y="333"/>
                    <a:pt x="2030" y="309"/>
                    <a:pt x="2061" y="265"/>
                  </a:cubicBezTo>
                  <a:lnTo>
                    <a:pt x="2099" y="211"/>
                  </a:lnTo>
                  <a:cubicBezTo>
                    <a:pt x="2174" y="105"/>
                    <a:pt x="2291" y="44"/>
                    <a:pt x="2421" y="44"/>
                  </a:cubicBezTo>
                  <a:cubicBezTo>
                    <a:pt x="2551" y="44"/>
                    <a:pt x="2668" y="105"/>
                    <a:pt x="2743" y="211"/>
                  </a:cubicBezTo>
                  <a:cubicBezTo>
                    <a:pt x="2774" y="254"/>
                    <a:pt x="2822" y="279"/>
                    <a:pt x="2875" y="279"/>
                  </a:cubicBezTo>
                  <a:cubicBezTo>
                    <a:pt x="2927" y="279"/>
                    <a:pt x="2975" y="254"/>
                    <a:pt x="3006" y="211"/>
                  </a:cubicBezTo>
                  <a:lnTo>
                    <a:pt x="3038" y="166"/>
                  </a:lnTo>
                  <a:cubicBezTo>
                    <a:pt x="3113" y="60"/>
                    <a:pt x="3230" y="0"/>
                    <a:pt x="3360" y="0"/>
                  </a:cubicBezTo>
                  <a:cubicBezTo>
                    <a:pt x="3439" y="0"/>
                    <a:pt x="3514" y="22"/>
                    <a:pt x="3578" y="65"/>
                  </a:cubicBezTo>
                  <a:cubicBezTo>
                    <a:pt x="3544" y="136"/>
                    <a:pt x="3506" y="205"/>
                    <a:pt x="3465" y="272"/>
                  </a:cubicBezTo>
                  <a:cubicBezTo>
                    <a:pt x="3436" y="247"/>
                    <a:pt x="3399" y="233"/>
                    <a:pt x="3360" y="233"/>
                  </a:cubicBezTo>
                  <a:cubicBezTo>
                    <a:pt x="3307" y="233"/>
                    <a:pt x="3259" y="258"/>
                    <a:pt x="3229" y="301"/>
                  </a:cubicBezTo>
                  <a:lnTo>
                    <a:pt x="3197" y="346"/>
                  </a:lnTo>
                  <a:cubicBezTo>
                    <a:pt x="3122" y="452"/>
                    <a:pt x="3004" y="513"/>
                    <a:pt x="2875" y="513"/>
                  </a:cubicBezTo>
                  <a:cubicBezTo>
                    <a:pt x="2745" y="513"/>
                    <a:pt x="2627" y="452"/>
                    <a:pt x="2552" y="346"/>
                  </a:cubicBezTo>
                  <a:cubicBezTo>
                    <a:pt x="2522" y="303"/>
                    <a:pt x="2474" y="278"/>
                    <a:pt x="2421" y="278"/>
                  </a:cubicBezTo>
                  <a:cubicBezTo>
                    <a:pt x="2368" y="278"/>
                    <a:pt x="2320" y="303"/>
                    <a:pt x="2290" y="346"/>
                  </a:cubicBezTo>
                  <a:lnTo>
                    <a:pt x="2251" y="400"/>
                  </a:lnTo>
                  <a:cubicBezTo>
                    <a:pt x="2176" y="506"/>
                    <a:pt x="2059" y="567"/>
                    <a:pt x="1929" y="5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8" name="Freeform 31"/>
            <p:cNvSpPr>
              <a:spLocks noEditPoints="1"/>
            </p:cNvSpPr>
            <p:nvPr/>
          </p:nvSpPr>
          <p:spPr bwMode="auto">
            <a:xfrm>
              <a:off x="3569" y="2531"/>
              <a:ext cx="482" cy="85"/>
            </a:xfrm>
            <a:custGeom>
              <a:avLst/>
              <a:gdLst>
                <a:gd name="T0" fmla="*/ 1384 w 2145"/>
                <a:gd name="T1" fmla="*/ 374 h 374"/>
                <a:gd name="T2" fmla="*/ 1122 w 2145"/>
                <a:gd name="T3" fmla="*/ 239 h 374"/>
                <a:gd name="T4" fmla="*/ 1101 w 2145"/>
                <a:gd name="T5" fmla="*/ 209 h 374"/>
                <a:gd name="T6" fmla="*/ 910 w 2145"/>
                <a:gd name="T7" fmla="*/ 110 h 374"/>
                <a:gd name="T8" fmla="*/ 718 w 2145"/>
                <a:gd name="T9" fmla="*/ 209 h 374"/>
                <a:gd name="T10" fmla="*/ 701 w 2145"/>
                <a:gd name="T11" fmla="*/ 233 h 374"/>
                <a:gd name="T12" fmla="*/ 623 w 2145"/>
                <a:gd name="T13" fmla="*/ 311 h 374"/>
                <a:gd name="T14" fmla="*/ 503 w 2145"/>
                <a:gd name="T15" fmla="*/ 274 h 374"/>
                <a:gd name="T16" fmla="*/ 631 w 2145"/>
                <a:gd name="T17" fmla="*/ 183 h 374"/>
                <a:gd name="T18" fmla="*/ 648 w 2145"/>
                <a:gd name="T19" fmla="*/ 160 h 374"/>
                <a:gd name="T20" fmla="*/ 910 w 2145"/>
                <a:gd name="T21" fmla="*/ 24 h 374"/>
                <a:gd name="T22" fmla="*/ 1172 w 2145"/>
                <a:gd name="T23" fmla="*/ 160 h 374"/>
                <a:gd name="T24" fmla="*/ 1192 w 2145"/>
                <a:gd name="T25" fmla="*/ 189 h 374"/>
                <a:gd name="T26" fmla="*/ 1384 w 2145"/>
                <a:gd name="T27" fmla="*/ 289 h 374"/>
                <a:gd name="T28" fmla="*/ 1576 w 2145"/>
                <a:gd name="T29" fmla="*/ 189 h 374"/>
                <a:gd name="T30" fmla="*/ 1614 w 2145"/>
                <a:gd name="T31" fmla="*/ 135 h 374"/>
                <a:gd name="T32" fmla="*/ 1876 w 2145"/>
                <a:gd name="T33" fmla="*/ 0 h 374"/>
                <a:gd name="T34" fmla="*/ 2138 w 2145"/>
                <a:gd name="T35" fmla="*/ 135 h 374"/>
                <a:gd name="T36" fmla="*/ 2145 w 2145"/>
                <a:gd name="T37" fmla="*/ 145 h 374"/>
                <a:gd name="T38" fmla="*/ 2067 w 2145"/>
                <a:gd name="T39" fmla="*/ 184 h 374"/>
                <a:gd name="T40" fmla="*/ 1876 w 2145"/>
                <a:gd name="T41" fmla="*/ 86 h 374"/>
                <a:gd name="T42" fmla="*/ 1684 w 2145"/>
                <a:gd name="T43" fmla="*/ 185 h 374"/>
                <a:gd name="T44" fmla="*/ 1646 w 2145"/>
                <a:gd name="T45" fmla="*/ 239 h 374"/>
                <a:gd name="T46" fmla="*/ 1384 w 2145"/>
                <a:gd name="T47" fmla="*/ 374 h 374"/>
                <a:gd name="T48" fmla="*/ 0 w 2145"/>
                <a:gd name="T49" fmla="*/ 16 h 374"/>
                <a:gd name="T50" fmla="*/ 224 w 2145"/>
                <a:gd name="T51" fmla="*/ 150 h 374"/>
                <a:gd name="T52" fmla="*/ 228 w 2145"/>
                <a:gd name="T53" fmla="*/ 155 h 374"/>
                <a:gd name="T54" fmla="*/ 0 w 2145"/>
                <a:gd name="T55" fmla="*/ 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45" h="374">
                  <a:moveTo>
                    <a:pt x="1384" y="374"/>
                  </a:moveTo>
                  <a:cubicBezTo>
                    <a:pt x="1279" y="374"/>
                    <a:pt x="1183" y="325"/>
                    <a:pt x="1122" y="239"/>
                  </a:cubicBezTo>
                  <a:lnTo>
                    <a:pt x="1101" y="209"/>
                  </a:lnTo>
                  <a:cubicBezTo>
                    <a:pt x="1057" y="146"/>
                    <a:pt x="987" y="110"/>
                    <a:pt x="910" y="110"/>
                  </a:cubicBezTo>
                  <a:cubicBezTo>
                    <a:pt x="833" y="110"/>
                    <a:pt x="763" y="146"/>
                    <a:pt x="718" y="209"/>
                  </a:cubicBezTo>
                  <a:lnTo>
                    <a:pt x="701" y="233"/>
                  </a:lnTo>
                  <a:cubicBezTo>
                    <a:pt x="679" y="264"/>
                    <a:pt x="653" y="291"/>
                    <a:pt x="623" y="311"/>
                  </a:cubicBezTo>
                  <a:cubicBezTo>
                    <a:pt x="582" y="300"/>
                    <a:pt x="542" y="288"/>
                    <a:pt x="503" y="274"/>
                  </a:cubicBezTo>
                  <a:cubicBezTo>
                    <a:pt x="554" y="260"/>
                    <a:pt x="599" y="228"/>
                    <a:pt x="631" y="183"/>
                  </a:cubicBezTo>
                  <a:lnTo>
                    <a:pt x="648" y="160"/>
                  </a:lnTo>
                  <a:cubicBezTo>
                    <a:pt x="709" y="74"/>
                    <a:pt x="804" y="24"/>
                    <a:pt x="910" y="24"/>
                  </a:cubicBezTo>
                  <a:cubicBezTo>
                    <a:pt x="1015" y="24"/>
                    <a:pt x="1111" y="74"/>
                    <a:pt x="1172" y="160"/>
                  </a:cubicBezTo>
                  <a:lnTo>
                    <a:pt x="1192" y="189"/>
                  </a:lnTo>
                  <a:cubicBezTo>
                    <a:pt x="1237" y="253"/>
                    <a:pt x="1307" y="289"/>
                    <a:pt x="1384" y="289"/>
                  </a:cubicBezTo>
                  <a:cubicBezTo>
                    <a:pt x="1461" y="289"/>
                    <a:pt x="1531" y="253"/>
                    <a:pt x="1576" y="189"/>
                  </a:cubicBezTo>
                  <a:lnTo>
                    <a:pt x="1614" y="135"/>
                  </a:lnTo>
                  <a:cubicBezTo>
                    <a:pt x="1675" y="49"/>
                    <a:pt x="1771" y="0"/>
                    <a:pt x="1876" y="0"/>
                  </a:cubicBezTo>
                  <a:cubicBezTo>
                    <a:pt x="1981" y="0"/>
                    <a:pt x="2077" y="49"/>
                    <a:pt x="2138" y="135"/>
                  </a:cubicBezTo>
                  <a:cubicBezTo>
                    <a:pt x="2140" y="139"/>
                    <a:pt x="2142" y="142"/>
                    <a:pt x="2145" y="145"/>
                  </a:cubicBezTo>
                  <a:cubicBezTo>
                    <a:pt x="2119" y="159"/>
                    <a:pt x="2094" y="172"/>
                    <a:pt x="2067" y="184"/>
                  </a:cubicBezTo>
                  <a:cubicBezTo>
                    <a:pt x="2023" y="122"/>
                    <a:pt x="1953" y="86"/>
                    <a:pt x="1876" y="86"/>
                  </a:cubicBezTo>
                  <a:cubicBezTo>
                    <a:pt x="1799" y="86"/>
                    <a:pt x="1729" y="122"/>
                    <a:pt x="1684" y="185"/>
                  </a:cubicBezTo>
                  <a:lnTo>
                    <a:pt x="1646" y="239"/>
                  </a:lnTo>
                  <a:cubicBezTo>
                    <a:pt x="1585" y="325"/>
                    <a:pt x="1490" y="374"/>
                    <a:pt x="1384" y="374"/>
                  </a:cubicBezTo>
                  <a:close/>
                  <a:moveTo>
                    <a:pt x="0" y="16"/>
                  </a:moveTo>
                  <a:cubicBezTo>
                    <a:pt x="90" y="27"/>
                    <a:pt x="170" y="74"/>
                    <a:pt x="224" y="150"/>
                  </a:cubicBezTo>
                  <a:lnTo>
                    <a:pt x="228" y="155"/>
                  </a:lnTo>
                  <a:cubicBezTo>
                    <a:pt x="149" y="114"/>
                    <a:pt x="72" y="67"/>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9" name="Freeform 32"/>
            <p:cNvSpPr>
              <a:spLocks/>
            </p:cNvSpPr>
            <p:nvPr/>
          </p:nvSpPr>
          <p:spPr bwMode="auto">
            <a:xfrm>
              <a:off x="3547" y="2514"/>
              <a:ext cx="519" cy="104"/>
            </a:xfrm>
            <a:custGeom>
              <a:avLst/>
              <a:gdLst>
                <a:gd name="T0" fmla="*/ 1269 w 2308"/>
                <a:gd name="T1" fmla="*/ 461 h 461"/>
                <a:gd name="T2" fmla="*/ 1159 w 2308"/>
                <a:gd name="T3" fmla="*/ 356 h 461"/>
                <a:gd name="T4" fmla="*/ 1138 w 2308"/>
                <a:gd name="T5" fmla="*/ 326 h 461"/>
                <a:gd name="T6" fmla="*/ 1007 w 2308"/>
                <a:gd name="T7" fmla="*/ 258 h 461"/>
                <a:gd name="T8" fmla="*/ 875 w 2308"/>
                <a:gd name="T9" fmla="*/ 326 h 461"/>
                <a:gd name="T10" fmla="*/ 859 w 2308"/>
                <a:gd name="T11" fmla="*/ 350 h 461"/>
                <a:gd name="T12" fmla="*/ 808 w 2308"/>
                <a:gd name="T13" fmla="*/ 408 h 461"/>
                <a:gd name="T14" fmla="*/ 0 w 2308"/>
                <a:gd name="T15" fmla="*/ 18 h 461"/>
                <a:gd name="T16" fmla="*/ 59 w 2308"/>
                <a:gd name="T17" fmla="*/ 14 h 461"/>
                <a:gd name="T18" fmla="*/ 381 w 2308"/>
                <a:gd name="T19" fmla="*/ 181 h 461"/>
                <a:gd name="T20" fmla="*/ 405 w 2308"/>
                <a:gd name="T21" fmla="*/ 215 h 461"/>
                <a:gd name="T22" fmla="*/ 537 w 2308"/>
                <a:gd name="T23" fmla="*/ 283 h 461"/>
                <a:gd name="T24" fmla="*/ 668 w 2308"/>
                <a:gd name="T25" fmla="*/ 215 h 461"/>
                <a:gd name="T26" fmla="*/ 685 w 2308"/>
                <a:gd name="T27" fmla="*/ 191 h 461"/>
                <a:gd name="T28" fmla="*/ 1007 w 2308"/>
                <a:gd name="T29" fmla="*/ 24 h 461"/>
                <a:gd name="T30" fmla="*/ 1329 w 2308"/>
                <a:gd name="T31" fmla="*/ 191 h 461"/>
                <a:gd name="T32" fmla="*/ 1350 w 2308"/>
                <a:gd name="T33" fmla="*/ 221 h 461"/>
                <a:gd name="T34" fmla="*/ 1481 w 2308"/>
                <a:gd name="T35" fmla="*/ 289 h 461"/>
                <a:gd name="T36" fmla="*/ 1613 w 2308"/>
                <a:gd name="T37" fmla="*/ 221 h 461"/>
                <a:gd name="T38" fmla="*/ 1651 w 2308"/>
                <a:gd name="T39" fmla="*/ 167 h 461"/>
                <a:gd name="T40" fmla="*/ 1973 w 2308"/>
                <a:gd name="T41" fmla="*/ 0 h 461"/>
                <a:gd name="T42" fmla="*/ 2295 w 2308"/>
                <a:gd name="T43" fmla="*/ 167 h 461"/>
                <a:gd name="T44" fmla="*/ 2308 w 2308"/>
                <a:gd name="T45" fmla="*/ 182 h 461"/>
                <a:gd name="T46" fmla="*/ 2095 w 2308"/>
                <a:gd name="T47" fmla="*/ 290 h 461"/>
                <a:gd name="T48" fmla="*/ 1973 w 2308"/>
                <a:gd name="T49" fmla="*/ 234 h 461"/>
                <a:gd name="T50" fmla="*/ 1842 w 2308"/>
                <a:gd name="T51" fmla="*/ 302 h 461"/>
                <a:gd name="T52" fmla="*/ 1803 w 2308"/>
                <a:gd name="T53" fmla="*/ 356 h 461"/>
                <a:gd name="T54" fmla="*/ 1765 w 2308"/>
                <a:gd name="T55" fmla="*/ 402 h 461"/>
                <a:gd name="T56" fmla="*/ 1274 w 2308"/>
                <a:gd name="T57" fmla="*/ 461 h 461"/>
                <a:gd name="T58" fmla="*/ 1269 w 2308"/>
                <a:gd name="T59"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8" h="461">
                  <a:moveTo>
                    <a:pt x="1269" y="461"/>
                  </a:moveTo>
                  <a:cubicBezTo>
                    <a:pt x="1227" y="434"/>
                    <a:pt x="1189" y="399"/>
                    <a:pt x="1159" y="356"/>
                  </a:cubicBezTo>
                  <a:lnTo>
                    <a:pt x="1138" y="326"/>
                  </a:lnTo>
                  <a:cubicBezTo>
                    <a:pt x="1108" y="283"/>
                    <a:pt x="1060" y="258"/>
                    <a:pt x="1007" y="258"/>
                  </a:cubicBezTo>
                  <a:cubicBezTo>
                    <a:pt x="954" y="258"/>
                    <a:pt x="906" y="283"/>
                    <a:pt x="875" y="326"/>
                  </a:cubicBezTo>
                  <a:lnTo>
                    <a:pt x="859" y="350"/>
                  </a:lnTo>
                  <a:cubicBezTo>
                    <a:pt x="844" y="371"/>
                    <a:pt x="827" y="391"/>
                    <a:pt x="808" y="408"/>
                  </a:cubicBezTo>
                  <a:cubicBezTo>
                    <a:pt x="508" y="339"/>
                    <a:pt x="234" y="203"/>
                    <a:pt x="0" y="18"/>
                  </a:cubicBezTo>
                  <a:cubicBezTo>
                    <a:pt x="20" y="16"/>
                    <a:pt x="39" y="14"/>
                    <a:pt x="59" y="14"/>
                  </a:cubicBezTo>
                  <a:cubicBezTo>
                    <a:pt x="189" y="14"/>
                    <a:pt x="306" y="75"/>
                    <a:pt x="381" y="181"/>
                  </a:cubicBezTo>
                  <a:lnTo>
                    <a:pt x="405" y="215"/>
                  </a:lnTo>
                  <a:cubicBezTo>
                    <a:pt x="436" y="258"/>
                    <a:pt x="484" y="283"/>
                    <a:pt x="537" y="283"/>
                  </a:cubicBezTo>
                  <a:cubicBezTo>
                    <a:pt x="590" y="283"/>
                    <a:pt x="637" y="258"/>
                    <a:pt x="668" y="215"/>
                  </a:cubicBezTo>
                  <a:lnTo>
                    <a:pt x="685" y="191"/>
                  </a:lnTo>
                  <a:cubicBezTo>
                    <a:pt x="760" y="85"/>
                    <a:pt x="877" y="24"/>
                    <a:pt x="1007" y="24"/>
                  </a:cubicBezTo>
                  <a:cubicBezTo>
                    <a:pt x="1136" y="24"/>
                    <a:pt x="1254" y="85"/>
                    <a:pt x="1329" y="191"/>
                  </a:cubicBezTo>
                  <a:lnTo>
                    <a:pt x="1350" y="221"/>
                  </a:lnTo>
                  <a:cubicBezTo>
                    <a:pt x="1380" y="264"/>
                    <a:pt x="1428" y="289"/>
                    <a:pt x="1481" y="289"/>
                  </a:cubicBezTo>
                  <a:cubicBezTo>
                    <a:pt x="1534" y="289"/>
                    <a:pt x="1582" y="264"/>
                    <a:pt x="1613" y="221"/>
                  </a:cubicBezTo>
                  <a:lnTo>
                    <a:pt x="1651" y="167"/>
                  </a:lnTo>
                  <a:cubicBezTo>
                    <a:pt x="1726" y="61"/>
                    <a:pt x="1843" y="0"/>
                    <a:pt x="1973" y="0"/>
                  </a:cubicBezTo>
                  <a:cubicBezTo>
                    <a:pt x="2103" y="0"/>
                    <a:pt x="2220" y="61"/>
                    <a:pt x="2295" y="167"/>
                  </a:cubicBezTo>
                  <a:cubicBezTo>
                    <a:pt x="2299" y="172"/>
                    <a:pt x="2303" y="177"/>
                    <a:pt x="2308" y="182"/>
                  </a:cubicBezTo>
                  <a:cubicBezTo>
                    <a:pt x="2239" y="222"/>
                    <a:pt x="2168" y="258"/>
                    <a:pt x="2095" y="290"/>
                  </a:cubicBezTo>
                  <a:cubicBezTo>
                    <a:pt x="2065" y="254"/>
                    <a:pt x="2021" y="234"/>
                    <a:pt x="1973" y="234"/>
                  </a:cubicBezTo>
                  <a:cubicBezTo>
                    <a:pt x="1920" y="234"/>
                    <a:pt x="1872" y="258"/>
                    <a:pt x="1842" y="302"/>
                  </a:cubicBezTo>
                  <a:lnTo>
                    <a:pt x="1803" y="356"/>
                  </a:lnTo>
                  <a:cubicBezTo>
                    <a:pt x="1792" y="372"/>
                    <a:pt x="1779" y="388"/>
                    <a:pt x="1765" y="402"/>
                  </a:cubicBezTo>
                  <a:cubicBezTo>
                    <a:pt x="1608" y="441"/>
                    <a:pt x="1443" y="461"/>
                    <a:pt x="1274" y="461"/>
                  </a:cubicBezTo>
                  <a:lnTo>
                    <a:pt x="1269" y="4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pic>
        <p:nvPicPr>
          <p:cNvPr id="8" name="Picture Placeholder 7" descr="A pile of candy&#10;&#10;Description automatically generated with low confidence">
            <a:extLst>
              <a:ext uri="{FF2B5EF4-FFF2-40B4-BE49-F238E27FC236}">
                <a16:creationId xmlns:a16="http://schemas.microsoft.com/office/drawing/2014/main" id="{C87D3F6F-7498-1514-23A6-1A5450A164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440" r="8440"/>
          <a:stretch>
            <a:fillRect/>
          </a:stretch>
        </p:blipFill>
        <p:spPr>
          <a:xfrm>
            <a:off x="6783388" y="1500188"/>
            <a:ext cx="5227637" cy="4381500"/>
          </a:xfrm>
        </p:spPr>
      </p:pic>
    </p:spTree>
    <p:extLst>
      <p:ext uri="{BB962C8B-B14F-4D97-AF65-F5344CB8AC3E}">
        <p14:creationId xmlns:p14="http://schemas.microsoft.com/office/powerpoint/2010/main" val="267373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3749" y="802848"/>
            <a:ext cx="614888" cy="323849"/>
            <a:chOff x="2992293" y="2931887"/>
            <a:chExt cx="614888" cy="323849"/>
          </a:xfrm>
          <a:gradFill>
            <a:gsLst>
              <a:gs pos="0">
                <a:schemeClr val="accent1"/>
              </a:gs>
              <a:gs pos="100000">
                <a:schemeClr val="accent5"/>
              </a:gs>
            </a:gsLst>
            <a:lin ang="0" scaled="0"/>
          </a:gradFill>
        </p:grpSpPr>
        <p:sp>
          <p:nvSpPr>
            <p:cNvPr id="6" name="Oval 5"/>
            <p:cNvSpPr/>
            <p:nvPr/>
          </p:nvSpPr>
          <p:spPr>
            <a:xfrm>
              <a:off x="3384479" y="2982460"/>
              <a:ext cx="222702" cy="2227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p:cNvSpPr/>
            <p:nvPr/>
          </p:nvSpPr>
          <p:spPr>
            <a:xfrm>
              <a:off x="2992293" y="2931887"/>
              <a:ext cx="323849" cy="3238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4" name="Group 18"/>
          <p:cNvGrpSpPr>
            <a:grpSpLocks noChangeAspect="1"/>
          </p:cNvGrpSpPr>
          <p:nvPr/>
        </p:nvGrpSpPr>
        <p:grpSpPr bwMode="auto">
          <a:xfrm rot="16200000">
            <a:off x="5439770" y="4685523"/>
            <a:ext cx="1712686" cy="2251070"/>
            <a:chOff x="3395" y="1577"/>
            <a:chExt cx="878" cy="1154"/>
          </a:xfrm>
          <a:solidFill>
            <a:schemeClr val="accent1"/>
          </a:solidFill>
        </p:grpSpPr>
        <p:sp>
          <p:nvSpPr>
            <p:cNvPr id="26" name="Freeform 19"/>
            <p:cNvSpPr>
              <a:spLocks/>
            </p:cNvSpPr>
            <p:nvPr/>
          </p:nvSpPr>
          <p:spPr bwMode="auto">
            <a:xfrm>
              <a:off x="3395" y="1577"/>
              <a:ext cx="112" cy="112"/>
            </a:xfrm>
            <a:custGeom>
              <a:avLst/>
              <a:gdLst>
                <a:gd name="T0" fmla="*/ 500 w 500"/>
                <a:gd name="T1" fmla="*/ 394 h 500"/>
                <a:gd name="T2" fmla="*/ 356 w 500"/>
                <a:gd name="T3" fmla="*/ 250 h 500"/>
                <a:gd name="T4" fmla="*/ 500 w 500"/>
                <a:gd name="T5" fmla="*/ 106 h 500"/>
                <a:gd name="T6" fmla="*/ 394 w 500"/>
                <a:gd name="T7" fmla="*/ 0 h 500"/>
                <a:gd name="T8" fmla="*/ 250 w 500"/>
                <a:gd name="T9" fmla="*/ 144 h 500"/>
                <a:gd name="T10" fmla="*/ 106 w 500"/>
                <a:gd name="T11" fmla="*/ 0 h 500"/>
                <a:gd name="T12" fmla="*/ 0 w 500"/>
                <a:gd name="T13" fmla="*/ 106 h 500"/>
                <a:gd name="T14" fmla="*/ 144 w 500"/>
                <a:gd name="T15" fmla="*/ 250 h 500"/>
                <a:gd name="T16" fmla="*/ 0 w 500"/>
                <a:gd name="T17" fmla="*/ 394 h 500"/>
                <a:gd name="T18" fmla="*/ 106 w 500"/>
                <a:gd name="T19" fmla="*/ 500 h 500"/>
                <a:gd name="T20" fmla="*/ 250 w 500"/>
                <a:gd name="T21" fmla="*/ 356 h 500"/>
                <a:gd name="T22" fmla="*/ 394 w 500"/>
                <a:gd name="T23" fmla="*/ 500 h 500"/>
                <a:gd name="T24" fmla="*/ 500 w 500"/>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500" y="394"/>
                  </a:moveTo>
                  <a:lnTo>
                    <a:pt x="356" y="250"/>
                  </a:lnTo>
                  <a:lnTo>
                    <a:pt x="500" y="106"/>
                  </a:lnTo>
                  <a:lnTo>
                    <a:pt x="394" y="0"/>
                  </a:lnTo>
                  <a:lnTo>
                    <a:pt x="250" y="144"/>
                  </a:lnTo>
                  <a:lnTo>
                    <a:pt x="106" y="0"/>
                  </a:lnTo>
                  <a:lnTo>
                    <a:pt x="0" y="106"/>
                  </a:lnTo>
                  <a:lnTo>
                    <a:pt x="144" y="250"/>
                  </a:lnTo>
                  <a:lnTo>
                    <a:pt x="0" y="394"/>
                  </a:lnTo>
                  <a:lnTo>
                    <a:pt x="106" y="500"/>
                  </a:lnTo>
                  <a:lnTo>
                    <a:pt x="250" y="356"/>
                  </a:lnTo>
                  <a:lnTo>
                    <a:pt x="394" y="500"/>
                  </a:lnTo>
                  <a:lnTo>
                    <a:pt x="50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7" name="Freeform 20"/>
            <p:cNvSpPr>
              <a:spLocks/>
            </p:cNvSpPr>
            <p:nvPr/>
          </p:nvSpPr>
          <p:spPr bwMode="auto">
            <a:xfrm>
              <a:off x="3650" y="1577"/>
              <a:ext cx="113" cy="112"/>
            </a:xfrm>
            <a:custGeom>
              <a:avLst/>
              <a:gdLst>
                <a:gd name="T0" fmla="*/ 500 w 500"/>
                <a:gd name="T1" fmla="*/ 394 h 500"/>
                <a:gd name="T2" fmla="*/ 356 w 500"/>
                <a:gd name="T3" fmla="*/ 250 h 500"/>
                <a:gd name="T4" fmla="*/ 500 w 500"/>
                <a:gd name="T5" fmla="*/ 106 h 500"/>
                <a:gd name="T6" fmla="*/ 394 w 500"/>
                <a:gd name="T7" fmla="*/ 0 h 500"/>
                <a:gd name="T8" fmla="*/ 250 w 500"/>
                <a:gd name="T9" fmla="*/ 144 h 500"/>
                <a:gd name="T10" fmla="*/ 106 w 500"/>
                <a:gd name="T11" fmla="*/ 0 h 500"/>
                <a:gd name="T12" fmla="*/ 0 w 500"/>
                <a:gd name="T13" fmla="*/ 106 h 500"/>
                <a:gd name="T14" fmla="*/ 144 w 500"/>
                <a:gd name="T15" fmla="*/ 250 h 500"/>
                <a:gd name="T16" fmla="*/ 0 w 500"/>
                <a:gd name="T17" fmla="*/ 394 h 500"/>
                <a:gd name="T18" fmla="*/ 106 w 500"/>
                <a:gd name="T19" fmla="*/ 500 h 500"/>
                <a:gd name="T20" fmla="*/ 250 w 500"/>
                <a:gd name="T21" fmla="*/ 356 h 500"/>
                <a:gd name="T22" fmla="*/ 394 w 500"/>
                <a:gd name="T23" fmla="*/ 500 h 500"/>
                <a:gd name="T24" fmla="*/ 500 w 500"/>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500" y="394"/>
                  </a:moveTo>
                  <a:lnTo>
                    <a:pt x="356" y="250"/>
                  </a:lnTo>
                  <a:lnTo>
                    <a:pt x="500" y="106"/>
                  </a:lnTo>
                  <a:lnTo>
                    <a:pt x="394" y="0"/>
                  </a:lnTo>
                  <a:lnTo>
                    <a:pt x="250" y="144"/>
                  </a:lnTo>
                  <a:lnTo>
                    <a:pt x="106" y="0"/>
                  </a:lnTo>
                  <a:lnTo>
                    <a:pt x="0" y="106"/>
                  </a:lnTo>
                  <a:lnTo>
                    <a:pt x="144" y="250"/>
                  </a:lnTo>
                  <a:lnTo>
                    <a:pt x="0" y="394"/>
                  </a:lnTo>
                  <a:lnTo>
                    <a:pt x="106" y="500"/>
                  </a:lnTo>
                  <a:lnTo>
                    <a:pt x="250" y="356"/>
                  </a:lnTo>
                  <a:lnTo>
                    <a:pt x="394" y="500"/>
                  </a:lnTo>
                  <a:lnTo>
                    <a:pt x="50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8" name="Freeform 21"/>
            <p:cNvSpPr>
              <a:spLocks/>
            </p:cNvSpPr>
            <p:nvPr/>
          </p:nvSpPr>
          <p:spPr bwMode="auto">
            <a:xfrm>
              <a:off x="3905" y="1577"/>
              <a:ext cx="113" cy="112"/>
            </a:xfrm>
            <a:custGeom>
              <a:avLst/>
              <a:gdLst>
                <a:gd name="T0" fmla="*/ 499 w 499"/>
                <a:gd name="T1" fmla="*/ 394 h 500"/>
                <a:gd name="T2" fmla="*/ 356 w 499"/>
                <a:gd name="T3" fmla="*/ 250 h 500"/>
                <a:gd name="T4" fmla="*/ 499 w 499"/>
                <a:gd name="T5" fmla="*/ 106 h 500"/>
                <a:gd name="T6" fmla="*/ 393 w 499"/>
                <a:gd name="T7" fmla="*/ 0 h 500"/>
                <a:gd name="T8" fmla="*/ 250 w 499"/>
                <a:gd name="T9" fmla="*/ 144 h 500"/>
                <a:gd name="T10" fmla="*/ 106 w 499"/>
                <a:gd name="T11" fmla="*/ 0 h 500"/>
                <a:gd name="T12" fmla="*/ 0 w 499"/>
                <a:gd name="T13" fmla="*/ 106 h 500"/>
                <a:gd name="T14" fmla="*/ 144 w 499"/>
                <a:gd name="T15" fmla="*/ 250 h 500"/>
                <a:gd name="T16" fmla="*/ 0 w 499"/>
                <a:gd name="T17" fmla="*/ 394 h 500"/>
                <a:gd name="T18" fmla="*/ 106 w 499"/>
                <a:gd name="T19" fmla="*/ 500 h 500"/>
                <a:gd name="T20" fmla="*/ 250 w 499"/>
                <a:gd name="T21" fmla="*/ 356 h 500"/>
                <a:gd name="T22" fmla="*/ 393 w 499"/>
                <a:gd name="T23" fmla="*/ 500 h 500"/>
                <a:gd name="T24" fmla="*/ 499 w 499"/>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500">
                  <a:moveTo>
                    <a:pt x="499" y="394"/>
                  </a:moveTo>
                  <a:lnTo>
                    <a:pt x="356" y="250"/>
                  </a:lnTo>
                  <a:lnTo>
                    <a:pt x="499" y="106"/>
                  </a:lnTo>
                  <a:lnTo>
                    <a:pt x="393" y="0"/>
                  </a:lnTo>
                  <a:lnTo>
                    <a:pt x="250" y="144"/>
                  </a:lnTo>
                  <a:lnTo>
                    <a:pt x="106" y="0"/>
                  </a:lnTo>
                  <a:lnTo>
                    <a:pt x="0" y="106"/>
                  </a:lnTo>
                  <a:lnTo>
                    <a:pt x="144" y="250"/>
                  </a:lnTo>
                  <a:lnTo>
                    <a:pt x="0" y="394"/>
                  </a:lnTo>
                  <a:lnTo>
                    <a:pt x="106" y="500"/>
                  </a:lnTo>
                  <a:lnTo>
                    <a:pt x="250" y="356"/>
                  </a:lnTo>
                  <a:lnTo>
                    <a:pt x="393" y="500"/>
                  </a:lnTo>
                  <a:lnTo>
                    <a:pt x="499"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9" name="Freeform 22"/>
            <p:cNvSpPr>
              <a:spLocks/>
            </p:cNvSpPr>
            <p:nvPr/>
          </p:nvSpPr>
          <p:spPr bwMode="auto">
            <a:xfrm>
              <a:off x="4160" y="1577"/>
              <a:ext cx="113" cy="112"/>
            </a:xfrm>
            <a:custGeom>
              <a:avLst/>
              <a:gdLst>
                <a:gd name="T0" fmla="*/ 500 w 500"/>
                <a:gd name="T1" fmla="*/ 394 h 500"/>
                <a:gd name="T2" fmla="*/ 356 w 500"/>
                <a:gd name="T3" fmla="*/ 250 h 500"/>
                <a:gd name="T4" fmla="*/ 500 w 500"/>
                <a:gd name="T5" fmla="*/ 106 h 500"/>
                <a:gd name="T6" fmla="*/ 394 w 500"/>
                <a:gd name="T7" fmla="*/ 0 h 500"/>
                <a:gd name="T8" fmla="*/ 250 w 500"/>
                <a:gd name="T9" fmla="*/ 144 h 500"/>
                <a:gd name="T10" fmla="*/ 106 w 500"/>
                <a:gd name="T11" fmla="*/ 0 h 500"/>
                <a:gd name="T12" fmla="*/ 0 w 500"/>
                <a:gd name="T13" fmla="*/ 106 h 500"/>
                <a:gd name="T14" fmla="*/ 144 w 500"/>
                <a:gd name="T15" fmla="*/ 250 h 500"/>
                <a:gd name="T16" fmla="*/ 0 w 500"/>
                <a:gd name="T17" fmla="*/ 394 h 500"/>
                <a:gd name="T18" fmla="*/ 106 w 500"/>
                <a:gd name="T19" fmla="*/ 500 h 500"/>
                <a:gd name="T20" fmla="*/ 250 w 500"/>
                <a:gd name="T21" fmla="*/ 356 h 500"/>
                <a:gd name="T22" fmla="*/ 394 w 500"/>
                <a:gd name="T23" fmla="*/ 500 h 500"/>
                <a:gd name="T24" fmla="*/ 500 w 500"/>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500" y="394"/>
                  </a:moveTo>
                  <a:lnTo>
                    <a:pt x="356" y="250"/>
                  </a:lnTo>
                  <a:lnTo>
                    <a:pt x="500" y="106"/>
                  </a:lnTo>
                  <a:lnTo>
                    <a:pt x="394" y="0"/>
                  </a:lnTo>
                  <a:lnTo>
                    <a:pt x="250" y="144"/>
                  </a:lnTo>
                  <a:lnTo>
                    <a:pt x="106" y="0"/>
                  </a:lnTo>
                  <a:lnTo>
                    <a:pt x="0" y="106"/>
                  </a:lnTo>
                  <a:lnTo>
                    <a:pt x="144" y="250"/>
                  </a:lnTo>
                  <a:lnTo>
                    <a:pt x="0" y="394"/>
                  </a:lnTo>
                  <a:lnTo>
                    <a:pt x="106" y="500"/>
                  </a:lnTo>
                  <a:lnTo>
                    <a:pt x="250" y="356"/>
                  </a:lnTo>
                  <a:lnTo>
                    <a:pt x="394" y="500"/>
                  </a:lnTo>
                  <a:lnTo>
                    <a:pt x="50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0" name="Freeform 23"/>
            <p:cNvSpPr>
              <a:spLocks/>
            </p:cNvSpPr>
            <p:nvPr/>
          </p:nvSpPr>
          <p:spPr bwMode="auto">
            <a:xfrm>
              <a:off x="3395" y="1854"/>
              <a:ext cx="112" cy="113"/>
            </a:xfrm>
            <a:custGeom>
              <a:avLst/>
              <a:gdLst>
                <a:gd name="T0" fmla="*/ 500 w 500"/>
                <a:gd name="T1" fmla="*/ 393 h 499"/>
                <a:gd name="T2" fmla="*/ 356 w 500"/>
                <a:gd name="T3" fmla="*/ 249 h 499"/>
                <a:gd name="T4" fmla="*/ 500 w 500"/>
                <a:gd name="T5" fmla="*/ 106 h 499"/>
                <a:gd name="T6" fmla="*/ 394 w 500"/>
                <a:gd name="T7" fmla="*/ 0 h 499"/>
                <a:gd name="T8" fmla="*/ 250 w 500"/>
                <a:gd name="T9" fmla="*/ 144 h 499"/>
                <a:gd name="T10" fmla="*/ 106 w 500"/>
                <a:gd name="T11" fmla="*/ 0 h 499"/>
                <a:gd name="T12" fmla="*/ 0 w 500"/>
                <a:gd name="T13" fmla="*/ 106 h 499"/>
                <a:gd name="T14" fmla="*/ 144 w 500"/>
                <a:gd name="T15" fmla="*/ 249 h 499"/>
                <a:gd name="T16" fmla="*/ 0 w 500"/>
                <a:gd name="T17" fmla="*/ 393 h 499"/>
                <a:gd name="T18" fmla="*/ 106 w 500"/>
                <a:gd name="T19" fmla="*/ 499 h 499"/>
                <a:gd name="T20" fmla="*/ 250 w 500"/>
                <a:gd name="T21" fmla="*/ 355 h 499"/>
                <a:gd name="T22" fmla="*/ 394 w 500"/>
                <a:gd name="T23" fmla="*/ 499 h 499"/>
                <a:gd name="T24" fmla="*/ 500 w 500"/>
                <a:gd name="T25" fmla="*/ 39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499">
                  <a:moveTo>
                    <a:pt x="500" y="393"/>
                  </a:moveTo>
                  <a:lnTo>
                    <a:pt x="356" y="249"/>
                  </a:lnTo>
                  <a:lnTo>
                    <a:pt x="500" y="106"/>
                  </a:lnTo>
                  <a:lnTo>
                    <a:pt x="394" y="0"/>
                  </a:lnTo>
                  <a:lnTo>
                    <a:pt x="250" y="144"/>
                  </a:lnTo>
                  <a:lnTo>
                    <a:pt x="106" y="0"/>
                  </a:lnTo>
                  <a:lnTo>
                    <a:pt x="0" y="106"/>
                  </a:lnTo>
                  <a:lnTo>
                    <a:pt x="144" y="249"/>
                  </a:lnTo>
                  <a:lnTo>
                    <a:pt x="0" y="393"/>
                  </a:lnTo>
                  <a:lnTo>
                    <a:pt x="106" y="499"/>
                  </a:lnTo>
                  <a:lnTo>
                    <a:pt x="250" y="355"/>
                  </a:lnTo>
                  <a:lnTo>
                    <a:pt x="394" y="499"/>
                  </a:lnTo>
                  <a:lnTo>
                    <a:pt x="500" y="3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1" name="Freeform 24"/>
            <p:cNvSpPr>
              <a:spLocks/>
            </p:cNvSpPr>
            <p:nvPr/>
          </p:nvSpPr>
          <p:spPr bwMode="auto">
            <a:xfrm>
              <a:off x="3650" y="1854"/>
              <a:ext cx="113" cy="113"/>
            </a:xfrm>
            <a:custGeom>
              <a:avLst/>
              <a:gdLst>
                <a:gd name="T0" fmla="*/ 500 w 500"/>
                <a:gd name="T1" fmla="*/ 393 h 499"/>
                <a:gd name="T2" fmla="*/ 356 w 500"/>
                <a:gd name="T3" fmla="*/ 249 h 499"/>
                <a:gd name="T4" fmla="*/ 500 w 500"/>
                <a:gd name="T5" fmla="*/ 106 h 499"/>
                <a:gd name="T6" fmla="*/ 394 w 500"/>
                <a:gd name="T7" fmla="*/ 0 h 499"/>
                <a:gd name="T8" fmla="*/ 250 w 500"/>
                <a:gd name="T9" fmla="*/ 144 h 499"/>
                <a:gd name="T10" fmla="*/ 106 w 500"/>
                <a:gd name="T11" fmla="*/ 0 h 499"/>
                <a:gd name="T12" fmla="*/ 0 w 500"/>
                <a:gd name="T13" fmla="*/ 106 h 499"/>
                <a:gd name="T14" fmla="*/ 144 w 500"/>
                <a:gd name="T15" fmla="*/ 249 h 499"/>
                <a:gd name="T16" fmla="*/ 0 w 500"/>
                <a:gd name="T17" fmla="*/ 393 h 499"/>
                <a:gd name="T18" fmla="*/ 106 w 500"/>
                <a:gd name="T19" fmla="*/ 499 h 499"/>
                <a:gd name="T20" fmla="*/ 250 w 500"/>
                <a:gd name="T21" fmla="*/ 355 h 499"/>
                <a:gd name="T22" fmla="*/ 394 w 500"/>
                <a:gd name="T23" fmla="*/ 499 h 499"/>
                <a:gd name="T24" fmla="*/ 500 w 500"/>
                <a:gd name="T25" fmla="*/ 39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499">
                  <a:moveTo>
                    <a:pt x="500" y="393"/>
                  </a:moveTo>
                  <a:lnTo>
                    <a:pt x="356" y="249"/>
                  </a:lnTo>
                  <a:lnTo>
                    <a:pt x="500" y="106"/>
                  </a:lnTo>
                  <a:lnTo>
                    <a:pt x="394" y="0"/>
                  </a:lnTo>
                  <a:lnTo>
                    <a:pt x="250" y="144"/>
                  </a:lnTo>
                  <a:lnTo>
                    <a:pt x="106" y="0"/>
                  </a:lnTo>
                  <a:lnTo>
                    <a:pt x="0" y="106"/>
                  </a:lnTo>
                  <a:lnTo>
                    <a:pt x="144" y="249"/>
                  </a:lnTo>
                  <a:lnTo>
                    <a:pt x="0" y="393"/>
                  </a:lnTo>
                  <a:lnTo>
                    <a:pt x="106" y="499"/>
                  </a:lnTo>
                  <a:lnTo>
                    <a:pt x="250" y="355"/>
                  </a:lnTo>
                  <a:lnTo>
                    <a:pt x="394" y="499"/>
                  </a:lnTo>
                  <a:lnTo>
                    <a:pt x="500" y="3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2" name="Freeform 25"/>
            <p:cNvSpPr>
              <a:spLocks/>
            </p:cNvSpPr>
            <p:nvPr/>
          </p:nvSpPr>
          <p:spPr bwMode="auto">
            <a:xfrm>
              <a:off x="3905" y="1854"/>
              <a:ext cx="113" cy="113"/>
            </a:xfrm>
            <a:custGeom>
              <a:avLst/>
              <a:gdLst>
                <a:gd name="T0" fmla="*/ 499 w 499"/>
                <a:gd name="T1" fmla="*/ 393 h 499"/>
                <a:gd name="T2" fmla="*/ 356 w 499"/>
                <a:gd name="T3" fmla="*/ 249 h 499"/>
                <a:gd name="T4" fmla="*/ 499 w 499"/>
                <a:gd name="T5" fmla="*/ 106 h 499"/>
                <a:gd name="T6" fmla="*/ 393 w 499"/>
                <a:gd name="T7" fmla="*/ 0 h 499"/>
                <a:gd name="T8" fmla="*/ 250 w 499"/>
                <a:gd name="T9" fmla="*/ 144 h 499"/>
                <a:gd name="T10" fmla="*/ 106 w 499"/>
                <a:gd name="T11" fmla="*/ 0 h 499"/>
                <a:gd name="T12" fmla="*/ 0 w 499"/>
                <a:gd name="T13" fmla="*/ 106 h 499"/>
                <a:gd name="T14" fmla="*/ 144 w 499"/>
                <a:gd name="T15" fmla="*/ 249 h 499"/>
                <a:gd name="T16" fmla="*/ 0 w 499"/>
                <a:gd name="T17" fmla="*/ 393 h 499"/>
                <a:gd name="T18" fmla="*/ 106 w 499"/>
                <a:gd name="T19" fmla="*/ 499 h 499"/>
                <a:gd name="T20" fmla="*/ 250 w 499"/>
                <a:gd name="T21" fmla="*/ 355 h 499"/>
                <a:gd name="T22" fmla="*/ 393 w 499"/>
                <a:gd name="T23" fmla="*/ 499 h 499"/>
                <a:gd name="T24" fmla="*/ 499 w 499"/>
                <a:gd name="T25" fmla="*/ 39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499">
                  <a:moveTo>
                    <a:pt x="499" y="393"/>
                  </a:moveTo>
                  <a:lnTo>
                    <a:pt x="356" y="249"/>
                  </a:lnTo>
                  <a:lnTo>
                    <a:pt x="499" y="106"/>
                  </a:lnTo>
                  <a:lnTo>
                    <a:pt x="393" y="0"/>
                  </a:lnTo>
                  <a:lnTo>
                    <a:pt x="250" y="144"/>
                  </a:lnTo>
                  <a:lnTo>
                    <a:pt x="106" y="0"/>
                  </a:lnTo>
                  <a:lnTo>
                    <a:pt x="0" y="106"/>
                  </a:lnTo>
                  <a:lnTo>
                    <a:pt x="144" y="249"/>
                  </a:lnTo>
                  <a:lnTo>
                    <a:pt x="0" y="393"/>
                  </a:lnTo>
                  <a:lnTo>
                    <a:pt x="106" y="499"/>
                  </a:lnTo>
                  <a:lnTo>
                    <a:pt x="250" y="355"/>
                  </a:lnTo>
                  <a:lnTo>
                    <a:pt x="393" y="499"/>
                  </a:lnTo>
                  <a:lnTo>
                    <a:pt x="499" y="3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3" name="Freeform 26"/>
            <p:cNvSpPr>
              <a:spLocks/>
            </p:cNvSpPr>
            <p:nvPr/>
          </p:nvSpPr>
          <p:spPr bwMode="auto">
            <a:xfrm>
              <a:off x="4160" y="1854"/>
              <a:ext cx="113" cy="113"/>
            </a:xfrm>
            <a:custGeom>
              <a:avLst/>
              <a:gdLst>
                <a:gd name="T0" fmla="*/ 500 w 500"/>
                <a:gd name="T1" fmla="*/ 393 h 499"/>
                <a:gd name="T2" fmla="*/ 356 w 500"/>
                <a:gd name="T3" fmla="*/ 249 h 499"/>
                <a:gd name="T4" fmla="*/ 500 w 500"/>
                <a:gd name="T5" fmla="*/ 106 h 499"/>
                <a:gd name="T6" fmla="*/ 394 w 500"/>
                <a:gd name="T7" fmla="*/ 0 h 499"/>
                <a:gd name="T8" fmla="*/ 250 w 500"/>
                <a:gd name="T9" fmla="*/ 144 h 499"/>
                <a:gd name="T10" fmla="*/ 106 w 500"/>
                <a:gd name="T11" fmla="*/ 0 h 499"/>
                <a:gd name="T12" fmla="*/ 0 w 500"/>
                <a:gd name="T13" fmla="*/ 106 h 499"/>
                <a:gd name="T14" fmla="*/ 144 w 500"/>
                <a:gd name="T15" fmla="*/ 249 h 499"/>
                <a:gd name="T16" fmla="*/ 0 w 500"/>
                <a:gd name="T17" fmla="*/ 393 h 499"/>
                <a:gd name="T18" fmla="*/ 106 w 500"/>
                <a:gd name="T19" fmla="*/ 499 h 499"/>
                <a:gd name="T20" fmla="*/ 250 w 500"/>
                <a:gd name="T21" fmla="*/ 355 h 499"/>
                <a:gd name="T22" fmla="*/ 394 w 500"/>
                <a:gd name="T23" fmla="*/ 499 h 499"/>
                <a:gd name="T24" fmla="*/ 500 w 500"/>
                <a:gd name="T25" fmla="*/ 39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499">
                  <a:moveTo>
                    <a:pt x="500" y="393"/>
                  </a:moveTo>
                  <a:lnTo>
                    <a:pt x="356" y="249"/>
                  </a:lnTo>
                  <a:lnTo>
                    <a:pt x="500" y="106"/>
                  </a:lnTo>
                  <a:lnTo>
                    <a:pt x="394" y="0"/>
                  </a:lnTo>
                  <a:lnTo>
                    <a:pt x="250" y="144"/>
                  </a:lnTo>
                  <a:lnTo>
                    <a:pt x="106" y="0"/>
                  </a:lnTo>
                  <a:lnTo>
                    <a:pt x="0" y="106"/>
                  </a:lnTo>
                  <a:lnTo>
                    <a:pt x="144" y="249"/>
                  </a:lnTo>
                  <a:lnTo>
                    <a:pt x="0" y="393"/>
                  </a:lnTo>
                  <a:lnTo>
                    <a:pt x="106" y="499"/>
                  </a:lnTo>
                  <a:lnTo>
                    <a:pt x="250" y="355"/>
                  </a:lnTo>
                  <a:lnTo>
                    <a:pt x="394" y="499"/>
                  </a:lnTo>
                  <a:lnTo>
                    <a:pt x="500" y="3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4" name="Freeform 27"/>
            <p:cNvSpPr>
              <a:spLocks/>
            </p:cNvSpPr>
            <p:nvPr/>
          </p:nvSpPr>
          <p:spPr bwMode="auto">
            <a:xfrm>
              <a:off x="3395" y="2111"/>
              <a:ext cx="112" cy="113"/>
            </a:xfrm>
            <a:custGeom>
              <a:avLst/>
              <a:gdLst>
                <a:gd name="T0" fmla="*/ 500 w 500"/>
                <a:gd name="T1" fmla="*/ 393 h 499"/>
                <a:gd name="T2" fmla="*/ 356 w 500"/>
                <a:gd name="T3" fmla="*/ 249 h 499"/>
                <a:gd name="T4" fmla="*/ 500 w 500"/>
                <a:gd name="T5" fmla="*/ 106 h 499"/>
                <a:gd name="T6" fmla="*/ 394 w 500"/>
                <a:gd name="T7" fmla="*/ 0 h 499"/>
                <a:gd name="T8" fmla="*/ 250 w 500"/>
                <a:gd name="T9" fmla="*/ 143 h 499"/>
                <a:gd name="T10" fmla="*/ 106 w 500"/>
                <a:gd name="T11" fmla="*/ 0 h 499"/>
                <a:gd name="T12" fmla="*/ 0 w 500"/>
                <a:gd name="T13" fmla="*/ 106 h 499"/>
                <a:gd name="T14" fmla="*/ 144 w 500"/>
                <a:gd name="T15" fmla="*/ 249 h 499"/>
                <a:gd name="T16" fmla="*/ 0 w 500"/>
                <a:gd name="T17" fmla="*/ 393 h 499"/>
                <a:gd name="T18" fmla="*/ 106 w 500"/>
                <a:gd name="T19" fmla="*/ 499 h 499"/>
                <a:gd name="T20" fmla="*/ 250 w 500"/>
                <a:gd name="T21" fmla="*/ 355 h 499"/>
                <a:gd name="T22" fmla="*/ 394 w 500"/>
                <a:gd name="T23" fmla="*/ 499 h 499"/>
                <a:gd name="T24" fmla="*/ 500 w 500"/>
                <a:gd name="T25" fmla="*/ 39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499">
                  <a:moveTo>
                    <a:pt x="500" y="393"/>
                  </a:moveTo>
                  <a:lnTo>
                    <a:pt x="356" y="249"/>
                  </a:lnTo>
                  <a:lnTo>
                    <a:pt x="500" y="106"/>
                  </a:lnTo>
                  <a:lnTo>
                    <a:pt x="394" y="0"/>
                  </a:lnTo>
                  <a:lnTo>
                    <a:pt x="250" y="143"/>
                  </a:lnTo>
                  <a:lnTo>
                    <a:pt x="106" y="0"/>
                  </a:lnTo>
                  <a:lnTo>
                    <a:pt x="0" y="106"/>
                  </a:lnTo>
                  <a:lnTo>
                    <a:pt x="144" y="249"/>
                  </a:lnTo>
                  <a:lnTo>
                    <a:pt x="0" y="393"/>
                  </a:lnTo>
                  <a:lnTo>
                    <a:pt x="106" y="499"/>
                  </a:lnTo>
                  <a:lnTo>
                    <a:pt x="250" y="355"/>
                  </a:lnTo>
                  <a:lnTo>
                    <a:pt x="394" y="499"/>
                  </a:lnTo>
                  <a:lnTo>
                    <a:pt x="500" y="3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5" name="Freeform 28"/>
            <p:cNvSpPr>
              <a:spLocks/>
            </p:cNvSpPr>
            <p:nvPr/>
          </p:nvSpPr>
          <p:spPr bwMode="auto">
            <a:xfrm>
              <a:off x="3650" y="2111"/>
              <a:ext cx="113" cy="113"/>
            </a:xfrm>
            <a:custGeom>
              <a:avLst/>
              <a:gdLst>
                <a:gd name="T0" fmla="*/ 500 w 500"/>
                <a:gd name="T1" fmla="*/ 393 h 499"/>
                <a:gd name="T2" fmla="*/ 356 w 500"/>
                <a:gd name="T3" fmla="*/ 249 h 499"/>
                <a:gd name="T4" fmla="*/ 500 w 500"/>
                <a:gd name="T5" fmla="*/ 106 h 499"/>
                <a:gd name="T6" fmla="*/ 394 w 500"/>
                <a:gd name="T7" fmla="*/ 0 h 499"/>
                <a:gd name="T8" fmla="*/ 250 w 500"/>
                <a:gd name="T9" fmla="*/ 143 h 499"/>
                <a:gd name="T10" fmla="*/ 106 w 500"/>
                <a:gd name="T11" fmla="*/ 0 h 499"/>
                <a:gd name="T12" fmla="*/ 0 w 500"/>
                <a:gd name="T13" fmla="*/ 106 h 499"/>
                <a:gd name="T14" fmla="*/ 144 w 500"/>
                <a:gd name="T15" fmla="*/ 249 h 499"/>
                <a:gd name="T16" fmla="*/ 0 w 500"/>
                <a:gd name="T17" fmla="*/ 393 h 499"/>
                <a:gd name="T18" fmla="*/ 106 w 500"/>
                <a:gd name="T19" fmla="*/ 499 h 499"/>
                <a:gd name="T20" fmla="*/ 250 w 500"/>
                <a:gd name="T21" fmla="*/ 355 h 499"/>
                <a:gd name="T22" fmla="*/ 394 w 500"/>
                <a:gd name="T23" fmla="*/ 499 h 499"/>
                <a:gd name="T24" fmla="*/ 500 w 500"/>
                <a:gd name="T25" fmla="*/ 39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499">
                  <a:moveTo>
                    <a:pt x="500" y="393"/>
                  </a:moveTo>
                  <a:lnTo>
                    <a:pt x="356" y="249"/>
                  </a:lnTo>
                  <a:lnTo>
                    <a:pt x="500" y="106"/>
                  </a:lnTo>
                  <a:lnTo>
                    <a:pt x="394" y="0"/>
                  </a:lnTo>
                  <a:lnTo>
                    <a:pt x="250" y="143"/>
                  </a:lnTo>
                  <a:lnTo>
                    <a:pt x="106" y="0"/>
                  </a:lnTo>
                  <a:lnTo>
                    <a:pt x="0" y="106"/>
                  </a:lnTo>
                  <a:lnTo>
                    <a:pt x="144" y="249"/>
                  </a:lnTo>
                  <a:lnTo>
                    <a:pt x="0" y="393"/>
                  </a:lnTo>
                  <a:lnTo>
                    <a:pt x="106" y="499"/>
                  </a:lnTo>
                  <a:lnTo>
                    <a:pt x="250" y="355"/>
                  </a:lnTo>
                  <a:lnTo>
                    <a:pt x="394" y="499"/>
                  </a:lnTo>
                  <a:lnTo>
                    <a:pt x="500" y="3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6" name="Freeform 29"/>
            <p:cNvSpPr>
              <a:spLocks/>
            </p:cNvSpPr>
            <p:nvPr/>
          </p:nvSpPr>
          <p:spPr bwMode="auto">
            <a:xfrm>
              <a:off x="3905" y="2111"/>
              <a:ext cx="113" cy="113"/>
            </a:xfrm>
            <a:custGeom>
              <a:avLst/>
              <a:gdLst>
                <a:gd name="T0" fmla="*/ 499 w 499"/>
                <a:gd name="T1" fmla="*/ 393 h 499"/>
                <a:gd name="T2" fmla="*/ 356 w 499"/>
                <a:gd name="T3" fmla="*/ 249 h 499"/>
                <a:gd name="T4" fmla="*/ 499 w 499"/>
                <a:gd name="T5" fmla="*/ 106 h 499"/>
                <a:gd name="T6" fmla="*/ 393 w 499"/>
                <a:gd name="T7" fmla="*/ 0 h 499"/>
                <a:gd name="T8" fmla="*/ 250 w 499"/>
                <a:gd name="T9" fmla="*/ 143 h 499"/>
                <a:gd name="T10" fmla="*/ 106 w 499"/>
                <a:gd name="T11" fmla="*/ 0 h 499"/>
                <a:gd name="T12" fmla="*/ 0 w 499"/>
                <a:gd name="T13" fmla="*/ 106 h 499"/>
                <a:gd name="T14" fmla="*/ 144 w 499"/>
                <a:gd name="T15" fmla="*/ 249 h 499"/>
                <a:gd name="T16" fmla="*/ 0 w 499"/>
                <a:gd name="T17" fmla="*/ 393 h 499"/>
                <a:gd name="T18" fmla="*/ 106 w 499"/>
                <a:gd name="T19" fmla="*/ 499 h 499"/>
                <a:gd name="T20" fmla="*/ 250 w 499"/>
                <a:gd name="T21" fmla="*/ 355 h 499"/>
                <a:gd name="T22" fmla="*/ 393 w 499"/>
                <a:gd name="T23" fmla="*/ 499 h 499"/>
                <a:gd name="T24" fmla="*/ 499 w 499"/>
                <a:gd name="T25" fmla="*/ 39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499">
                  <a:moveTo>
                    <a:pt x="499" y="393"/>
                  </a:moveTo>
                  <a:lnTo>
                    <a:pt x="356" y="249"/>
                  </a:lnTo>
                  <a:lnTo>
                    <a:pt x="499" y="106"/>
                  </a:lnTo>
                  <a:lnTo>
                    <a:pt x="393" y="0"/>
                  </a:lnTo>
                  <a:lnTo>
                    <a:pt x="250" y="143"/>
                  </a:lnTo>
                  <a:lnTo>
                    <a:pt x="106" y="0"/>
                  </a:lnTo>
                  <a:lnTo>
                    <a:pt x="0" y="106"/>
                  </a:lnTo>
                  <a:lnTo>
                    <a:pt x="144" y="249"/>
                  </a:lnTo>
                  <a:lnTo>
                    <a:pt x="0" y="393"/>
                  </a:lnTo>
                  <a:lnTo>
                    <a:pt x="106" y="499"/>
                  </a:lnTo>
                  <a:lnTo>
                    <a:pt x="250" y="355"/>
                  </a:lnTo>
                  <a:lnTo>
                    <a:pt x="393" y="499"/>
                  </a:lnTo>
                  <a:lnTo>
                    <a:pt x="499" y="3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7" name="Freeform 30"/>
            <p:cNvSpPr>
              <a:spLocks/>
            </p:cNvSpPr>
            <p:nvPr/>
          </p:nvSpPr>
          <p:spPr bwMode="auto">
            <a:xfrm>
              <a:off x="4160" y="2111"/>
              <a:ext cx="113" cy="113"/>
            </a:xfrm>
            <a:custGeom>
              <a:avLst/>
              <a:gdLst>
                <a:gd name="T0" fmla="*/ 500 w 500"/>
                <a:gd name="T1" fmla="*/ 393 h 499"/>
                <a:gd name="T2" fmla="*/ 356 w 500"/>
                <a:gd name="T3" fmla="*/ 249 h 499"/>
                <a:gd name="T4" fmla="*/ 500 w 500"/>
                <a:gd name="T5" fmla="*/ 106 h 499"/>
                <a:gd name="T6" fmla="*/ 394 w 500"/>
                <a:gd name="T7" fmla="*/ 0 h 499"/>
                <a:gd name="T8" fmla="*/ 250 w 500"/>
                <a:gd name="T9" fmla="*/ 143 h 499"/>
                <a:gd name="T10" fmla="*/ 106 w 500"/>
                <a:gd name="T11" fmla="*/ 0 h 499"/>
                <a:gd name="T12" fmla="*/ 0 w 500"/>
                <a:gd name="T13" fmla="*/ 106 h 499"/>
                <a:gd name="T14" fmla="*/ 144 w 500"/>
                <a:gd name="T15" fmla="*/ 249 h 499"/>
                <a:gd name="T16" fmla="*/ 0 w 500"/>
                <a:gd name="T17" fmla="*/ 393 h 499"/>
                <a:gd name="T18" fmla="*/ 106 w 500"/>
                <a:gd name="T19" fmla="*/ 499 h 499"/>
                <a:gd name="T20" fmla="*/ 250 w 500"/>
                <a:gd name="T21" fmla="*/ 355 h 499"/>
                <a:gd name="T22" fmla="*/ 394 w 500"/>
                <a:gd name="T23" fmla="*/ 499 h 499"/>
                <a:gd name="T24" fmla="*/ 500 w 500"/>
                <a:gd name="T25" fmla="*/ 39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499">
                  <a:moveTo>
                    <a:pt x="500" y="393"/>
                  </a:moveTo>
                  <a:lnTo>
                    <a:pt x="356" y="249"/>
                  </a:lnTo>
                  <a:lnTo>
                    <a:pt x="500" y="106"/>
                  </a:lnTo>
                  <a:lnTo>
                    <a:pt x="394" y="0"/>
                  </a:lnTo>
                  <a:lnTo>
                    <a:pt x="250" y="143"/>
                  </a:lnTo>
                  <a:lnTo>
                    <a:pt x="106" y="0"/>
                  </a:lnTo>
                  <a:lnTo>
                    <a:pt x="0" y="106"/>
                  </a:lnTo>
                  <a:lnTo>
                    <a:pt x="144" y="249"/>
                  </a:lnTo>
                  <a:lnTo>
                    <a:pt x="0" y="393"/>
                  </a:lnTo>
                  <a:lnTo>
                    <a:pt x="106" y="499"/>
                  </a:lnTo>
                  <a:lnTo>
                    <a:pt x="250" y="355"/>
                  </a:lnTo>
                  <a:lnTo>
                    <a:pt x="394" y="499"/>
                  </a:lnTo>
                  <a:lnTo>
                    <a:pt x="500" y="3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8" name="Freeform 31"/>
            <p:cNvSpPr>
              <a:spLocks/>
            </p:cNvSpPr>
            <p:nvPr/>
          </p:nvSpPr>
          <p:spPr bwMode="auto">
            <a:xfrm>
              <a:off x="3395" y="2389"/>
              <a:ext cx="112" cy="113"/>
            </a:xfrm>
            <a:custGeom>
              <a:avLst/>
              <a:gdLst>
                <a:gd name="T0" fmla="*/ 500 w 500"/>
                <a:gd name="T1" fmla="*/ 394 h 500"/>
                <a:gd name="T2" fmla="*/ 356 w 500"/>
                <a:gd name="T3" fmla="*/ 250 h 500"/>
                <a:gd name="T4" fmla="*/ 500 w 500"/>
                <a:gd name="T5" fmla="*/ 106 h 500"/>
                <a:gd name="T6" fmla="*/ 394 w 500"/>
                <a:gd name="T7" fmla="*/ 0 h 500"/>
                <a:gd name="T8" fmla="*/ 250 w 500"/>
                <a:gd name="T9" fmla="*/ 144 h 500"/>
                <a:gd name="T10" fmla="*/ 106 w 500"/>
                <a:gd name="T11" fmla="*/ 0 h 500"/>
                <a:gd name="T12" fmla="*/ 0 w 500"/>
                <a:gd name="T13" fmla="*/ 106 h 500"/>
                <a:gd name="T14" fmla="*/ 144 w 500"/>
                <a:gd name="T15" fmla="*/ 250 h 500"/>
                <a:gd name="T16" fmla="*/ 0 w 500"/>
                <a:gd name="T17" fmla="*/ 394 h 500"/>
                <a:gd name="T18" fmla="*/ 106 w 500"/>
                <a:gd name="T19" fmla="*/ 500 h 500"/>
                <a:gd name="T20" fmla="*/ 250 w 500"/>
                <a:gd name="T21" fmla="*/ 356 h 500"/>
                <a:gd name="T22" fmla="*/ 394 w 500"/>
                <a:gd name="T23" fmla="*/ 500 h 500"/>
                <a:gd name="T24" fmla="*/ 500 w 500"/>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500" y="394"/>
                  </a:moveTo>
                  <a:lnTo>
                    <a:pt x="356" y="250"/>
                  </a:lnTo>
                  <a:lnTo>
                    <a:pt x="500" y="106"/>
                  </a:lnTo>
                  <a:lnTo>
                    <a:pt x="394" y="0"/>
                  </a:lnTo>
                  <a:lnTo>
                    <a:pt x="250" y="144"/>
                  </a:lnTo>
                  <a:lnTo>
                    <a:pt x="106" y="0"/>
                  </a:lnTo>
                  <a:lnTo>
                    <a:pt x="0" y="106"/>
                  </a:lnTo>
                  <a:lnTo>
                    <a:pt x="144" y="250"/>
                  </a:lnTo>
                  <a:lnTo>
                    <a:pt x="0" y="394"/>
                  </a:lnTo>
                  <a:lnTo>
                    <a:pt x="106" y="500"/>
                  </a:lnTo>
                  <a:lnTo>
                    <a:pt x="250" y="356"/>
                  </a:lnTo>
                  <a:lnTo>
                    <a:pt x="394" y="500"/>
                  </a:lnTo>
                  <a:lnTo>
                    <a:pt x="50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9" name="Freeform 32"/>
            <p:cNvSpPr>
              <a:spLocks/>
            </p:cNvSpPr>
            <p:nvPr/>
          </p:nvSpPr>
          <p:spPr bwMode="auto">
            <a:xfrm>
              <a:off x="3650" y="2389"/>
              <a:ext cx="113" cy="113"/>
            </a:xfrm>
            <a:custGeom>
              <a:avLst/>
              <a:gdLst>
                <a:gd name="T0" fmla="*/ 500 w 500"/>
                <a:gd name="T1" fmla="*/ 394 h 500"/>
                <a:gd name="T2" fmla="*/ 356 w 500"/>
                <a:gd name="T3" fmla="*/ 250 h 500"/>
                <a:gd name="T4" fmla="*/ 500 w 500"/>
                <a:gd name="T5" fmla="*/ 106 h 500"/>
                <a:gd name="T6" fmla="*/ 394 w 500"/>
                <a:gd name="T7" fmla="*/ 0 h 500"/>
                <a:gd name="T8" fmla="*/ 250 w 500"/>
                <a:gd name="T9" fmla="*/ 144 h 500"/>
                <a:gd name="T10" fmla="*/ 106 w 500"/>
                <a:gd name="T11" fmla="*/ 0 h 500"/>
                <a:gd name="T12" fmla="*/ 0 w 500"/>
                <a:gd name="T13" fmla="*/ 106 h 500"/>
                <a:gd name="T14" fmla="*/ 144 w 500"/>
                <a:gd name="T15" fmla="*/ 250 h 500"/>
                <a:gd name="T16" fmla="*/ 0 w 500"/>
                <a:gd name="T17" fmla="*/ 394 h 500"/>
                <a:gd name="T18" fmla="*/ 106 w 500"/>
                <a:gd name="T19" fmla="*/ 500 h 500"/>
                <a:gd name="T20" fmla="*/ 250 w 500"/>
                <a:gd name="T21" fmla="*/ 356 h 500"/>
                <a:gd name="T22" fmla="*/ 394 w 500"/>
                <a:gd name="T23" fmla="*/ 500 h 500"/>
                <a:gd name="T24" fmla="*/ 500 w 500"/>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500" y="394"/>
                  </a:moveTo>
                  <a:lnTo>
                    <a:pt x="356" y="250"/>
                  </a:lnTo>
                  <a:lnTo>
                    <a:pt x="500" y="106"/>
                  </a:lnTo>
                  <a:lnTo>
                    <a:pt x="394" y="0"/>
                  </a:lnTo>
                  <a:lnTo>
                    <a:pt x="250" y="144"/>
                  </a:lnTo>
                  <a:lnTo>
                    <a:pt x="106" y="0"/>
                  </a:lnTo>
                  <a:lnTo>
                    <a:pt x="0" y="106"/>
                  </a:lnTo>
                  <a:lnTo>
                    <a:pt x="144" y="250"/>
                  </a:lnTo>
                  <a:lnTo>
                    <a:pt x="0" y="394"/>
                  </a:lnTo>
                  <a:lnTo>
                    <a:pt x="106" y="500"/>
                  </a:lnTo>
                  <a:lnTo>
                    <a:pt x="250" y="356"/>
                  </a:lnTo>
                  <a:lnTo>
                    <a:pt x="394" y="500"/>
                  </a:lnTo>
                  <a:lnTo>
                    <a:pt x="50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0" name="Freeform 33"/>
            <p:cNvSpPr>
              <a:spLocks/>
            </p:cNvSpPr>
            <p:nvPr/>
          </p:nvSpPr>
          <p:spPr bwMode="auto">
            <a:xfrm>
              <a:off x="3905" y="2389"/>
              <a:ext cx="113" cy="113"/>
            </a:xfrm>
            <a:custGeom>
              <a:avLst/>
              <a:gdLst>
                <a:gd name="T0" fmla="*/ 499 w 499"/>
                <a:gd name="T1" fmla="*/ 394 h 500"/>
                <a:gd name="T2" fmla="*/ 356 w 499"/>
                <a:gd name="T3" fmla="*/ 250 h 500"/>
                <a:gd name="T4" fmla="*/ 499 w 499"/>
                <a:gd name="T5" fmla="*/ 106 h 500"/>
                <a:gd name="T6" fmla="*/ 393 w 499"/>
                <a:gd name="T7" fmla="*/ 0 h 500"/>
                <a:gd name="T8" fmla="*/ 250 w 499"/>
                <a:gd name="T9" fmla="*/ 144 h 500"/>
                <a:gd name="T10" fmla="*/ 106 w 499"/>
                <a:gd name="T11" fmla="*/ 0 h 500"/>
                <a:gd name="T12" fmla="*/ 0 w 499"/>
                <a:gd name="T13" fmla="*/ 106 h 500"/>
                <a:gd name="T14" fmla="*/ 144 w 499"/>
                <a:gd name="T15" fmla="*/ 250 h 500"/>
                <a:gd name="T16" fmla="*/ 0 w 499"/>
                <a:gd name="T17" fmla="*/ 394 h 500"/>
                <a:gd name="T18" fmla="*/ 106 w 499"/>
                <a:gd name="T19" fmla="*/ 500 h 500"/>
                <a:gd name="T20" fmla="*/ 250 w 499"/>
                <a:gd name="T21" fmla="*/ 356 h 500"/>
                <a:gd name="T22" fmla="*/ 393 w 499"/>
                <a:gd name="T23" fmla="*/ 500 h 500"/>
                <a:gd name="T24" fmla="*/ 499 w 499"/>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500">
                  <a:moveTo>
                    <a:pt x="499" y="394"/>
                  </a:moveTo>
                  <a:lnTo>
                    <a:pt x="356" y="250"/>
                  </a:lnTo>
                  <a:lnTo>
                    <a:pt x="499" y="106"/>
                  </a:lnTo>
                  <a:lnTo>
                    <a:pt x="393" y="0"/>
                  </a:lnTo>
                  <a:lnTo>
                    <a:pt x="250" y="144"/>
                  </a:lnTo>
                  <a:lnTo>
                    <a:pt x="106" y="0"/>
                  </a:lnTo>
                  <a:lnTo>
                    <a:pt x="0" y="106"/>
                  </a:lnTo>
                  <a:lnTo>
                    <a:pt x="144" y="250"/>
                  </a:lnTo>
                  <a:lnTo>
                    <a:pt x="0" y="394"/>
                  </a:lnTo>
                  <a:lnTo>
                    <a:pt x="106" y="500"/>
                  </a:lnTo>
                  <a:lnTo>
                    <a:pt x="250" y="356"/>
                  </a:lnTo>
                  <a:lnTo>
                    <a:pt x="393" y="500"/>
                  </a:lnTo>
                  <a:lnTo>
                    <a:pt x="499"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1" name="Freeform 34"/>
            <p:cNvSpPr>
              <a:spLocks/>
            </p:cNvSpPr>
            <p:nvPr/>
          </p:nvSpPr>
          <p:spPr bwMode="auto">
            <a:xfrm>
              <a:off x="4160" y="2389"/>
              <a:ext cx="113" cy="113"/>
            </a:xfrm>
            <a:custGeom>
              <a:avLst/>
              <a:gdLst>
                <a:gd name="T0" fmla="*/ 500 w 500"/>
                <a:gd name="T1" fmla="*/ 394 h 500"/>
                <a:gd name="T2" fmla="*/ 356 w 500"/>
                <a:gd name="T3" fmla="*/ 250 h 500"/>
                <a:gd name="T4" fmla="*/ 500 w 500"/>
                <a:gd name="T5" fmla="*/ 106 h 500"/>
                <a:gd name="T6" fmla="*/ 394 w 500"/>
                <a:gd name="T7" fmla="*/ 0 h 500"/>
                <a:gd name="T8" fmla="*/ 250 w 500"/>
                <a:gd name="T9" fmla="*/ 144 h 500"/>
                <a:gd name="T10" fmla="*/ 106 w 500"/>
                <a:gd name="T11" fmla="*/ 0 h 500"/>
                <a:gd name="T12" fmla="*/ 0 w 500"/>
                <a:gd name="T13" fmla="*/ 106 h 500"/>
                <a:gd name="T14" fmla="*/ 144 w 500"/>
                <a:gd name="T15" fmla="*/ 250 h 500"/>
                <a:gd name="T16" fmla="*/ 0 w 500"/>
                <a:gd name="T17" fmla="*/ 394 h 500"/>
                <a:gd name="T18" fmla="*/ 106 w 500"/>
                <a:gd name="T19" fmla="*/ 500 h 500"/>
                <a:gd name="T20" fmla="*/ 250 w 500"/>
                <a:gd name="T21" fmla="*/ 356 h 500"/>
                <a:gd name="T22" fmla="*/ 394 w 500"/>
                <a:gd name="T23" fmla="*/ 500 h 500"/>
                <a:gd name="T24" fmla="*/ 500 w 500"/>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500" y="394"/>
                  </a:moveTo>
                  <a:lnTo>
                    <a:pt x="356" y="250"/>
                  </a:lnTo>
                  <a:lnTo>
                    <a:pt x="500" y="106"/>
                  </a:lnTo>
                  <a:lnTo>
                    <a:pt x="394" y="0"/>
                  </a:lnTo>
                  <a:lnTo>
                    <a:pt x="250" y="144"/>
                  </a:lnTo>
                  <a:lnTo>
                    <a:pt x="106" y="0"/>
                  </a:lnTo>
                  <a:lnTo>
                    <a:pt x="0" y="106"/>
                  </a:lnTo>
                  <a:lnTo>
                    <a:pt x="144" y="250"/>
                  </a:lnTo>
                  <a:lnTo>
                    <a:pt x="0" y="394"/>
                  </a:lnTo>
                  <a:lnTo>
                    <a:pt x="106" y="500"/>
                  </a:lnTo>
                  <a:lnTo>
                    <a:pt x="250" y="356"/>
                  </a:lnTo>
                  <a:lnTo>
                    <a:pt x="394" y="500"/>
                  </a:lnTo>
                  <a:lnTo>
                    <a:pt x="50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2" name="Freeform 35"/>
            <p:cNvSpPr>
              <a:spLocks/>
            </p:cNvSpPr>
            <p:nvPr/>
          </p:nvSpPr>
          <p:spPr bwMode="auto">
            <a:xfrm>
              <a:off x="3395" y="2619"/>
              <a:ext cx="112" cy="112"/>
            </a:xfrm>
            <a:custGeom>
              <a:avLst/>
              <a:gdLst>
                <a:gd name="T0" fmla="*/ 500 w 500"/>
                <a:gd name="T1" fmla="*/ 394 h 500"/>
                <a:gd name="T2" fmla="*/ 356 w 500"/>
                <a:gd name="T3" fmla="*/ 250 h 500"/>
                <a:gd name="T4" fmla="*/ 500 w 500"/>
                <a:gd name="T5" fmla="*/ 106 h 500"/>
                <a:gd name="T6" fmla="*/ 394 w 500"/>
                <a:gd name="T7" fmla="*/ 0 h 500"/>
                <a:gd name="T8" fmla="*/ 250 w 500"/>
                <a:gd name="T9" fmla="*/ 144 h 500"/>
                <a:gd name="T10" fmla="*/ 106 w 500"/>
                <a:gd name="T11" fmla="*/ 0 h 500"/>
                <a:gd name="T12" fmla="*/ 0 w 500"/>
                <a:gd name="T13" fmla="*/ 106 h 500"/>
                <a:gd name="T14" fmla="*/ 144 w 500"/>
                <a:gd name="T15" fmla="*/ 250 h 500"/>
                <a:gd name="T16" fmla="*/ 0 w 500"/>
                <a:gd name="T17" fmla="*/ 394 h 500"/>
                <a:gd name="T18" fmla="*/ 106 w 500"/>
                <a:gd name="T19" fmla="*/ 500 h 500"/>
                <a:gd name="T20" fmla="*/ 250 w 500"/>
                <a:gd name="T21" fmla="*/ 356 h 500"/>
                <a:gd name="T22" fmla="*/ 394 w 500"/>
                <a:gd name="T23" fmla="*/ 500 h 500"/>
                <a:gd name="T24" fmla="*/ 500 w 500"/>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500" y="394"/>
                  </a:moveTo>
                  <a:lnTo>
                    <a:pt x="356" y="250"/>
                  </a:lnTo>
                  <a:lnTo>
                    <a:pt x="500" y="106"/>
                  </a:lnTo>
                  <a:lnTo>
                    <a:pt x="394" y="0"/>
                  </a:lnTo>
                  <a:lnTo>
                    <a:pt x="250" y="144"/>
                  </a:lnTo>
                  <a:lnTo>
                    <a:pt x="106" y="0"/>
                  </a:lnTo>
                  <a:lnTo>
                    <a:pt x="0" y="106"/>
                  </a:lnTo>
                  <a:lnTo>
                    <a:pt x="144" y="250"/>
                  </a:lnTo>
                  <a:lnTo>
                    <a:pt x="0" y="394"/>
                  </a:lnTo>
                  <a:lnTo>
                    <a:pt x="106" y="500"/>
                  </a:lnTo>
                  <a:lnTo>
                    <a:pt x="250" y="356"/>
                  </a:lnTo>
                  <a:lnTo>
                    <a:pt x="394" y="500"/>
                  </a:lnTo>
                  <a:lnTo>
                    <a:pt x="50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3" name="Freeform 36"/>
            <p:cNvSpPr>
              <a:spLocks/>
            </p:cNvSpPr>
            <p:nvPr/>
          </p:nvSpPr>
          <p:spPr bwMode="auto">
            <a:xfrm>
              <a:off x="3650" y="2619"/>
              <a:ext cx="113" cy="112"/>
            </a:xfrm>
            <a:custGeom>
              <a:avLst/>
              <a:gdLst>
                <a:gd name="T0" fmla="*/ 500 w 500"/>
                <a:gd name="T1" fmla="*/ 394 h 500"/>
                <a:gd name="T2" fmla="*/ 356 w 500"/>
                <a:gd name="T3" fmla="*/ 250 h 500"/>
                <a:gd name="T4" fmla="*/ 500 w 500"/>
                <a:gd name="T5" fmla="*/ 106 h 500"/>
                <a:gd name="T6" fmla="*/ 394 w 500"/>
                <a:gd name="T7" fmla="*/ 0 h 500"/>
                <a:gd name="T8" fmla="*/ 250 w 500"/>
                <a:gd name="T9" fmla="*/ 144 h 500"/>
                <a:gd name="T10" fmla="*/ 106 w 500"/>
                <a:gd name="T11" fmla="*/ 0 h 500"/>
                <a:gd name="T12" fmla="*/ 0 w 500"/>
                <a:gd name="T13" fmla="*/ 106 h 500"/>
                <a:gd name="T14" fmla="*/ 144 w 500"/>
                <a:gd name="T15" fmla="*/ 250 h 500"/>
                <a:gd name="T16" fmla="*/ 0 w 500"/>
                <a:gd name="T17" fmla="*/ 394 h 500"/>
                <a:gd name="T18" fmla="*/ 106 w 500"/>
                <a:gd name="T19" fmla="*/ 500 h 500"/>
                <a:gd name="T20" fmla="*/ 250 w 500"/>
                <a:gd name="T21" fmla="*/ 356 h 500"/>
                <a:gd name="T22" fmla="*/ 394 w 500"/>
                <a:gd name="T23" fmla="*/ 500 h 500"/>
                <a:gd name="T24" fmla="*/ 500 w 500"/>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500" y="394"/>
                  </a:moveTo>
                  <a:lnTo>
                    <a:pt x="356" y="250"/>
                  </a:lnTo>
                  <a:lnTo>
                    <a:pt x="500" y="106"/>
                  </a:lnTo>
                  <a:lnTo>
                    <a:pt x="394" y="0"/>
                  </a:lnTo>
                  <a:lnTo>
                    <a:pt x="250" y="144"/>
                  </a:lnTo>
                  <a:lnTo>
                    <a:pt x="106" y="0"/>
                  </a:lnTo>
                  <a:lnTo>
                    <a:pt x="0" y="106"/>
                  </a:lnTo>
                  <a:lnTo>
                    <a:pt x="144" y="250"/>
                  </a:lnTo>
                  <a:lnTo>
                    <a:pt x="0" y="394"/>
                  </a:lnTo>
                  <a:lnTo>
                    <a:pt x="106" y="500"/>
                  </a:lnTo>
                  <a:lnTo>
                    <a:pt x="250" y="356"/>
                  </a:lnTo>
                  <a:lnTo>
                    <a:pt x="394" y="500"/>
                  </a:lnTo>
                  <a:lnTo>
                    <a:pt x="50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4" name="Freeform 37"/>
            <p:cNvSpPr>
              <a:spLocks/>
            </p:cNvSpPr>
            <p:nvPr/>
          </p:nvSpPr>
          <p:spPr bwMode="auto">
            <a:xfrm>
              <a:off x="3905" y="2619"/>
              <a:ext cx="113" cy="112"/>
            </a:xfrm>
            <a:custGeom>
              <a:avLst/>
              <a:gdLst>
                <a:gd name="T0" fmla="*/ 499 w 499"/>
                <a:gd name="T1" fmla="*/ 394 h 500"/>
                <a:gd name="T2" fmla="*/ 356 w 499"/>
                <a:gd name="T3" fmla="*/ 250 h 500"/>
                <a:gd name="T4" fmla="*/ 499 w 499"/>
                <a:gd name="T5" fmla="*/ 106 h 500"/>
                <a:gd name="T6" fmla="*/ 393 w 499"/>
                <a:gd name="T7" fmla="*/ 0 h 500"/>
                <a:gd name="T8" fmla="*/ 250 w 499"/>
                <a:gd name="T9" fmla="*/ 144 h 500"/>
                <a:gd name="T10" fmla="*/ 106 w 499"/>
                <a:gd name="T11" fmla="*/ 0 h 500"/>
                <a:gd name="T12" fmla="*/ 0 w 499"/>
                <a:gd name="T13" fmla="*/ 106 h 500"/>
                <a:gd name="T14" fmla="*/ 144 w 499"/>
                <a:gd name="T15" fmla="*/ 250 h 500"/>
                <a:gd name="T16" fmla="*/ 0 w 499"/>
                <a:gd name="T17" fmla="*/ 394 h 500"/>
                <a:gd name="T18" fmla="*/ 106 w 499"/>
                <a:gd name="T19" fmla="*/ 500 h 500"/>
                <a:gd name="T20" fmla="*/ 250 w 499"/>
                <a:gd name="T21" fmla="*/ 356 h 500"/>
                <a:gd name="T22" fmla="*/ 393 w 499"/>
                <a:gd name="T23" fmla="*/ 500 h 500"/>
                <a:gd name="T24" fmla="*/ 499 w 499"/>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500">
                  <a:moveTo>
                    <a:pt x="499" y="394"/>
                  </a:moveTo>
                  <a:lnTo>
                    <a:pt x="356" y="250"/>
                  </a:lnTo>
                  <a:lnTo>
                    <a:pt x="499" y="106"/>
                  </a:lnTo>
                  <a:lnTo>
                    <a:pt x="393" y="0"/>
                  </a:lnTo>
                  <a:lnTo>
                    <a:pt x="250" y="144"/>
                  </a:lnTo>
                  <a:lnTo>
                    <a:pt x="106" y="0"/>
                  </a:lnTo>
                  <a:lnTo>
                    <a:pt x="0" y="106"/>
                  </a:lnTo>
                  <a:lnTo>
                    <a:pt x="144" y="250"/>
                  </a:lnTo>
                  <a:lnTo>
                    <a:pt x="0" y="394"/>
                  </a:lnTo>
                  <a:lnTo>
                    <a:pt x="106" y="500"/>
                  </a:lnTo>
                  <a:lnTo>
                    <a:pt x="250" y="356"/>
                  </a:lnTo>
                  <a:lnTo>
                    <a:pt x="393" y="500"/>
                  </a:lnTo>
                  <a:lnTo>
                    <a:pt x="499"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5" name="Freeform 38"/>
            <p:cNvSpPr>
              <a:spLocks/>
            </p:cNvSpPr>
            <p:nvPr/>
          </p:nvSpPr>
          <p:spPr bwMode="auto">
            <a:xfrm>
              <a:off x="4160" y="2619"/>
              <a:ext cx="113" cy="112"/>
            </a:xfrm>
            <a:custGeom>
              <a:avLst/>
              <a:gdLst>
                <a:gd name="T0" fmla="*/ 500 w 500"/>
                <a:gd name="T1" fmla="*/ 394 h 500"/>
                <a:gd name="T2" fmla="*/ 356 w 500"/>
                <a:gd name="T3" fmla="*/ 250 h 500"/>
                <a:gd name="T4" fmla="*/ 500 w 500"/>
                <a:gd name="T5" fmla="*/ 106 h 500"/>
                <a:gd name="T6" fmla="*/ 394 w 500"/>
                <a:gd name="T7" fmla="*/ 0 h 500"/>
                <a:gd name="T8" fmla="*/ 250 w 500"/>
                <a:gd name="T9" fmla="*/ 144 h 500"/>
                <a:gd name="T10" fmla="*/ 106 w 500"/>
                <a:gd name="T11" fmla="*/ 0 h 500"/>
                <a:gd name="T12" fmla="*/ 0 w 500"/>
                <a:gd name="T13" fmla="*/ 106 h 500"/>
                <a:gd name="T14" fmla="*/ 144 w 500"/>
                <a:gd name="T15" fmla="*/ 250 h 500"/>
                <a:gd name="T16" fmla="*/ 0 w 500"/>
                <a:gd name="T17" fmla="*/ 394 h 500"/>
                <a:gd name="T18" fmla="*/ 106 w 500"/>
                <a:gd name="T19" fmla="*/ 500 h 500"/>
                <a:gd name="T20" fmla="*/ 250 w 500"/>
                <a:gd name="T21" fmla="*/ 356 h 500"/>
                <a:gd name="T22" fmla="*/ 394 w 500"/>
                <a:gd name="T23" fmla="*/ 500 h 500"/>
                <a:gd name="T24" fmla="*/ 500 w 500"/>
                <a:gd name="T25" fmla="*/ 39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500" y="394"/>
                  </a:moveTo>
                  <a:lnTo>
                    <a:pt x="356" y="250"/>
                  </a:lnTo>
                  <a:lnTo>
                    <a:pt x="500" y="106"/>
                  </a:lnTo>
                  <a:lnTo>
                    <a:pt x="394" y="0"/>
                  </a:lnTo>
                  <a:lnTo>
                    <a:pt x="250" y="144"/>
                  </a:lnTo>
                  <a:lnTo>
                    <a:pt x="106" y="0"/>
                  </a:lnTo>
                  <a:lnTo>
                    <a:pt x="0" y="106"/>
                  </a:lnTo>
                  <a:lnTo>
                    <a:pt x="144" y="250"/>
                  </a:lnTo>
                  <a:lnTo>
                    <a:pt x="0" y="394"/>
                  </a:lnTo>
                  <a:lnTo>
                    <a:pt x="106" y="500"/>
                  </a:lnTo>
                  <a:lnTo>
                    <a:pt x="250" y="356"/>
                  </a:lnTo>
                  <a:lnTo>
                    <a:pt x="394" y="500"/>
                  </a:lnTo>
                  <a:lnTo>
                    <a:pt x="50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
        <p:nvSpPr>
          <p:cNvPr id="52" name="TextBox 51"/>
          <p:cNvSpPr txBox="1"/>
          <p:nvPr/>
        </p:nvSpPr>
        <p:spPr>
          <a:xfrm>
            <a:off x="846974" y="2159848"/>
            <a:ext cx="4842626" cy="2277547"/>
          </a:xfrm>
          <a:prstGeom prst="rect">
            <a:avLst/>
          </a:prstGeom>
          <a:noFill/>
        </p:spPr>
        <p:txBody>
          <a:bodyPr wrap="square" rtlCol="0">
            <a:spAutoFit/>
          </a:bodyPr>
          <a:lstStyle/>
          <a:p>
            <a:pPr algn="r" rtl="1">
              <a:lnSpc>
                <a:spcPct val="150000"/>
              </a:lnSpc>
            </a:pPr>
            <a:r>
              <a:rPr lang="fa-IR" sz="1600" dirty="0">
                <a:cs typeface="B Nazanin" panose="00000400000000000000" pitchFamily="2" charset="-78"/>
              </a:rPr>
              <a:t>ما یک آشنا در یکی از تولیدی های کفش داریم، قرار است در ابتدا بعضی از محصولات این کارخانه را در محل های کسب و کار آماده مثل دیوار و باسلام قرار دهیم، سپس آرام </a:t>
            </a:r>
            <a:r>
              <a:rPr lang="fa-IR" sz="1600" dirty="0" err="1">
                <a:cs typeface="B Nazanin" panose="00000400000000000000" pitchFamily="2" charset="-78"/>
              </a:rPr>
              <a:t>آرام</a:t>
            </a:r>
            <a:r>
              <a:rPr lang="fa-IR" sz="1600" dirty="0">
                <a:cs typeface="B Nazanin" panose="00000400000000000000" pitchFamily="2" charset="-78"/>
              </a:rPr>
              <a:t> همه ی محصولات را عرضه کنیم، وقتی یکم کار و کاسبی گرفت و مشتری جذب کردیم، کار را از روی باسلام و دیوار بر روی سایت خودمان منتقل خواهیم کرد، سپس در قدم های بعدی از کارخانه های دیگر هم دعوت به همکاری خواهیم کرد.</a:t>
            </a:r>
            <a:endParaRPr lang="en-ID" sz="1600" dirty="0">
              <a:cs typeface="B Nazanin" panose="00000400000000000000" pitchFamily="2" charset="-78"/>
            </a:endParaRPr>
          </a:p>
        </p:txBody>
      </p:sp>
      <p:sp>
        <p:nvSpPr>
          <p:cNvPr id="3" name="Title 2"/>
          <p:cNvSpPr>
            <a:spLocks noGrp="1"/>
          </p:cNvSpPr>
          <p:nvPr>
            <p:ph type="title"/>
          </p:nvPr>
        </p:nvSpPr>
        <p:spPr/>
        <p:txBody>
          <a:bodyPr/>
          <a:lstStyle/>
          <a:p>
            <a:r>
              <a:rPr lang="fa-IR" sz="5400" dirty="0">
                <a:cs typeface="B Nazanin" panose="00000400000000000000" pitchFamily="2" charset="-78"/>
              </a:rPr>
              <a:t>برنامه ها</a:t>
            </a:r>
            <a:endParaRPr lang="en-ID" sz="5400" dirty="0">
              <a:cs typeface="B Nazanin" panose="00000400000000000000" pitchFamily="2" charset="-78"/>
            </a:endParaRPr>
          </a:p>
        </p:txBody>
      </p:sp>
      <p:pic>
        <p:nvPicPr>
          <p:cNvPr id="18" name="Picture Placeholder 17" descr="A picture containing text&#10;&#10;Description automatically generated">
            <a:extLst>
              <a:ext uri="{FF2B5EF4-FFF2-40B4-BE49-F238E27FC236}">
                <a16:creationId xmlns:a16="http://schemas.microsoft.com/office/drawing/2014/main" id="{8E004FAA-3CB4-2B55-C156-2996FD4ED25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3" r="1663"/>
          <a:stretch>
            <a:fillRect/>
          </a:stretch>
        </p:blipFill>
        <p:spPr/>
      </p:pic>
      <p:sp>
        <p:nvSpPr>
          <p:cNvPr id="4" name="TextBox 3">
            <a:extLst>
              <a:ext uri="{FF2B5EF4-FFF2-40B4-BE49-F238E27FC236}">
                <a16:creationId xmlns:a16="http://schemas.microsoft.com/office/drawing/2014/main" id="{DB29DD57-C315-619E-9F19-5735CCF28F09}"/>
              </a:ext>
            </a:extLst>
          </p:cNvPr>
          <p:cNvSpPr txBox="1"/>
          <p:nvPr/>
        </p:nvSpPr>
        <p:spPr>
          <a:xfrm>
            <a:off x="1703294" y="1945341"/>
            <a:ext cx="286871" cy="400110"/>
          </a:xfrm>
          <a:prstGeom prst="rect">
            <a:avLst/>
          </a:prstGeom>
          <a:noFill/>
        </p:spPr>
        <p:txBody>
          <a:bodyPr wrap="square" rtlCol="0">
            <a:spAutoFit/>
          </a:bodyPr>
          <a:lstStyle/>
          <a:p>
            <a:r>
              <a:rPr lang="fa-IR" sz="2000" dirty="0">
                <a:solidFill>
                  <a:srgbClr val="0070C0"/>
                </a:solidFill>
              </a:rPr>
              <a:t>1</a:t>
            </a:r>
            <a:endParaRPr lang="en-US" sz="2000" dirty="0">
              <a:solidFill>
                <a:srgbClr val="0070C0"/>
              </a:solidFill>
            </a:endParaRPr>
          </a:p>
        </p:txBody>
      </p:sp>
      <p:sp>
        <p:nvSpPr>
          <p:cNvPr id="9" name="TextBox 8">
            <a:extLst>
              <a:ext uri="{FF2B5EF4-FFF2-40B4-BE49-F238E27FC236}">
                <a16:creationId xmlns:a16="http://schemas.microsoft.com/office/drawing/2014/main" id="{5743E200-BFE3-AD64-192E-BEFFF971B10C}"/>
              </a:ext>
            </a:extLst>
          </p:cNvPr>
          <p:cNvSpPr txBox="1"/>
          <p:nvPr/>
        </p:nvSpPr>
        <p:spPr>
          <a:xfrm>
            <a:off x="5689600" y="2949388"/>
            <a:ext cx="241738" cy="400110"/>
          </a:xfrm>
          <a:prstGeom prst="rect">
            <a:avLst/>
          </a:prstGeom>
          <a:noFill/>
        </p:spPr>
        <p:txBody>
          <a:bodyPr wrap="square" rtlCol="0">
            <a:spAutoFit/>
          </a:bodyPr>
          <a:lstStyle/>
          <a:p>
            <a:r>
              <a:rPr lang="fa-IR" sz="2000" dirty="0">
                <a:solidFill>
                  <a:srgbClr val="0070C0"/>
                </a:solidFill>
              </a:rPr>
              <a:t>2</a:t>
            </a:r>
            <a:endParaRPr lang="en-US" sz="2000" dirty="0">
              <a:solidFill>
                <a:srgbClr val="0070C0"/>
              </a:solidFill>
            </a:endParaRPr>
          </a:p>
        </p:txBody>
      </p:sp>
      <p:sp>
        <p:nvSpPr>
          <p:cNvPr id="11" name="TextBox 10">
            <a:extLst>
              <a:ext uri="{FF2B5EF4-FFF2-40B4-BE49-F238E27FC236}">
                <a16:creationId xmlns:a16="http://schemas.microsoft.com/office/drawing/2014/main" id="{DB737BB2-5BBB-77B7-1EDA-CE05556D170A}"/>
              </a:ext>
            </a:extLst>
          </p:cNvPr>
          <p:cNvSpPr txBox="1"/>
          <p:nvPr/>
        </p:nvSpPr>
        <p:spPr>
          <a:xfrm>
            <a:off x="605236" y="3316941"/>
            <a:ext cx="425705" cy="400110"/>
          </a:xfrm>
          <a:prstGeom prst="rect">
            <a:avLst/>
          </a:prstGeom>
          <a:noFill/>
        </p:spPr>
        <p:txBody>
          <a:bodyPr wrap="square" rtlCol="0">
            <a:spAutoFit/>
          </a:bodyPr>
          <a:lstStyle/>
          <a:p>
            <a:pPr algn="r"/>
            <a:r>
              <a:rPr lang="fa-IR" sz="2000" dirty="0">
                <a:solidFill>
                  <a:srgbClr val="0070C0"/>
                </a:solidFill>
              </a:rPr>
              <a:t>3</a:t>
            </a:r>
            <a:endParaRPr lang="en-US" sz="2000" dirty="0">
              <a:solidFill>
                <a:srgbClr val="0070C0"/>
              </a:solidFill>
            </a:endParaRPr>
          </a:p>
        </p:txBody>
      </p:sp>
      <p:sp>
        <p:nvSpPr>
          <p:cNvPr id="16" name="TextBox 15">
            <a:extLst>
              <a:ext uri="{FF2B5EF4-FFF2-40B4-BE49-F238E27FC236}">
                <a16:creationId xmlns:a16="http://schemas.microsoft.com/office/drawing/2014/main" id="{0A912C4B-196C-EC7C-A85C-C3E3E7096F77}"/>
              </a:ext>
            </a:extLst>
          </p:cNvPr>
          <p:cNvSpPr txBox="1"/>
          <p:nvPr/>
        </p:nvSpPr>
        <p:spPr>
          <a:xfrm>
            <a:off x="2196353" y="4034118"/>
            <a:ext cx="833718" cy="400110"/>
          </a:xfrm>
          <a:prstGeom prst="rect">
            <a:avLst/>
          </a:prstGeom>
          <a:noFill/>
        </p:spPr>
        <p:txBody>
          <a:bodyPr wrap="square" rtlCol="0">
            <a:spAutoFit/>
          </a:bodyPr>
          <a:lstStyle/>
          <a:p>
            <a:pPr algn="r"/>
            <a:r>
              <a:rPr lang="fa-IR" sz="2000" dirty="0">
                <a:solidFill>
                  <a:srgbClr val="0070C0"/>
                </a:solidFill>
              </a:rPr>
              <a:t>4</a:t>
            </a:r>
            <a:endParaRPr lang="en-US" sz="2000" dirty="0">
              <a:solidFill>
                <a:srgbClr val="0070C0"/>
              </a:solidFill>
            </a:endParaRPr>
          </a:p>
        </p:txBody>
      </p:sp>
      <p:grpSp>
        <p:nvGrpSpPr>
          <p:cNvPr id="19" name="Group 4">
            <a:extLst>
              <a:ext uri="{FF2B5EF4-FFF2-40B4-BE49-F238E27FC236}">
                <a16:creationId xmlns:a16="http://schemas.microsoft.com/office/drawing/2014/main" id="{D902F7F0-CFF4-2607-F9AB-B127CBD047B2}"/>
              </a:ext>
            </a:extLst>
          </p:cNvPr>
          <p:cNvGrpSpPr>
            <a:grpSpLocks noChangeAspect="1"/>
          </p:cNvGrpSpPr>
          <p:nvPr/>
        </p:nvGrpSpPr>
        <p:grpSpPr bwMode="auto">
          <a:xfrm>
            <a:off x="10542731" y="1052372"/>
            <a:ext cx="3633788" cy="1785938"/>
            <a:chOff x="3067" y="2728"/>
            <a:chExt cx="2289" cy="1125"/>
          </a:xfrm>
          <a:gradFill>
            <a:gsLst>
              <a:gs pos="0">
                <a:schemeClr val="accent1"/>
              </a:gs>
              <a:gs pos="100000">
                <a:schemeClr val="accent5"/>
              </a:gs>
            </a:gsLst>
            <a:lin ang="0" scaled="0"/>
          </a:gradFill>
        </p:grpSpPr>
        <p:sp>
          <p:nvSpPr>
            <p:cNvPr id="20" name="Freeform 5">
              <a:extLst>
                <a:ext uri="{FF2B5EF4-FFF2-40B4-BE49-F238E27FC236}">
                  <a16:creationId xmlns:a16="http://schemas.microsoft.com/office/drawing/2014/main" id="{5AAE2CAE-BEAB-3078-1DD1-4CA8BCF518DC}"/>
                </a:ext>
              </a:extLst>
            </p:cNvPr>
            <p:cNvSpPr>
              <a:spLocks/>
            </p:cNvSpPr>
            <p:nvPr/>
          </p:nvSpPr>
          <p:spPr bwMode="auto">
            <a:xfrm>
              <a:off x="3067" y="2728"/>
              <a:ext cx="2289" cy="206"/>
            </a:xfrm>
            <a:custGeom>
              <a:avLst/>
              <a:gdLst>
                <a:gd name="T0" fmla="*/ 1291 w 6943"/>
                <a:gd name="T1" fmla="*/ 620 h 620"/>
                <a:gd name="T2" fmla="*/ 618 w 6943"/>
                <a:gd name="T3" fmla="*/ 174 h 620"/>
                <a:gd name="T4" fmla="*/ 87 w 6943"/>
                <a:gd name="T5" fmla="*/ 589 h 620"/>
                <a:gd name="T6" fmla="*/ 0 w 6943"/>
                <a:gd name="T7" fmla="*/ 478 h 620"/>
                <a:gd name="T8" fmla="*/ 611 w 6943"/>
                <a:gd name="T9" fmla="*/ 0 h 620"/>
                <a:gd name="T10" fmla="*/ 1285 w 6943"/>
                <a:gd name="T11" fmla="*/ 447 h 620"/>
                <a:gd name="T12" fmla="*/ 1870 w 6943"/>
                <a:gd name="T13" fmla="*/ 0 h 620"/>
                <a:gd name="T14" fmla="*/ 2530 w 6943"/>
                <a:gd name="T15" fmla="*/ 447 h 620"/>
                <a:gd name="T16" fmla="*/ 3128 w 6943"/>
                <a:gd name="T17" fmla="*/ 0 h 620"/>
                <a:gd name="T18" fmla="*/ 3776 w 6943"/>
                <a:gd name="T19" fmla="*/ 447 h 620"/>
                <a:gd name="T20" fmla="*/ 4387 w 6943"/>
                <a:gd name="T21" fmla="*/ 0 h 620"/>
                <a:gd name="T22" fmla="*/ 5021 w 6943"/>
                <a:gd name="T23" fmla="*/ 447 h 620"/>
                <a:gd name="T24" fmla="*/ 5645 w 6943"/>
                <a:gd name="T25" fmla="*/ 0 h 620"/>
                <a:gd name="T26" fmla="*/ 6266 w 6943"/>
                <a:gd name="T27" fmla="*/ 447 h 620"/>
                <a:gd name="T28" fmla="*/ 6862 w 6943"/>
                <a:gd name="T29" fmla="*/ 29 h 620"/>
                <a:gd name="T30" fmla="*/ 6943 w 6943"/>
                <a:gd name="T31" fmla="*/ 145 h 620"/>
                <a:gd name="T32" fmla="*/ 6265 w 6943"/>
                <a:gd name="T33" fmla="*/ 620 h 620"/>
                <a:gd name="T34" fmla="*/ 5645 w 6943"/>
                <a:gd name="T35" fmla="*/ 174 h 620"/>
                <a:gd name="T36" fmla="*/ 5021 w 6943"/>
                <a:gd name="T37" fmla="*/ 620 h 620"/>
                <a:gd name="T38" fmla="*/ 4388 w 6943"/>
                <a:gd name="T39" fmla="*/ 174 h 620"/>
                <a:gd name="T40" fmla="*/ 3778 w 6943"/>
                <a:gd name="T41" fmla="*/ 620 h 620"/>
                <a:gd name="T42" fmla="*/ 3131 w 6943"/>
                <a:gd name="T43" fmla="*/ 174 h 620"/>
                <a:gd name="T44" fmla="*/ 2534 w 6943"/>
                <a:gd name="T45" fmla="*/ 620 h 620"/>
                <a:gd name="T46" fmla="*/ 1875 w 6943"/>
                <a:gd name="T47" fmla="*/ 174 h 620"/>
                <a:gd name="T48" fmla="*/ 1291 w 6943"/>
                <a:gd name="T49" fmla="*/ 62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3" h="620">
                  <a:moveTo>
                    <a:pt x="1291" y="620"/>
                  </a:moveTo>
                  <a:lnTo>
                    <a:pt x="618" y="174"/>
                  </a:lnTo>
                  <a:lnTo>
                    <a:pt x="87" y="589"/>
                  </a:lnTo>
                  <a:lnTo>
                    <a:pt x="0" y="478"/>
                  </a:lnTo>
                  <a:lnTo>
                    <a:pt x="611" y="0"/>
                  </a:lnTo>
                  <a:lnTo>
                    <a:pt x="1285" y="447"/>
                  </a:lnTo>
                  <a:lnTo>
                    <a:pt x="1870" y="0"/>
                  </a:lnTo>
                  <a:lnTo>
                    <a:pt x="2530" y="447"/>
                  </a:lnTo>
                  <a:lnTo>
                    <a:pt x="3128" y="0"/>
                  </a:lnTo>
                  <a:lnTo>
                    <a:pt x="3776" y="447"/>
                  </a:lnTo>
                  <a:lnTo>
                    <a:pt x="4387" y="0"/>
                  </a:lnTo>
                  <a:lnTo>
                    <a:pt x="5021" y="447"/>
                  </a:lnTo>
                  <a:lnTo>
                    <a:pt x="5645" y="0"/>
                  </a:lnTo>
                  <a:lnTo>
                    <a:pt x="6266" y="447"/>
                  </a:lnTo>
                  <a:lnTo>
                    <a:pt x="6862" y="29"/>
                  </a:lnTo>
                  <a:lnTo>
                    <a:pt x="6943" y="145"/>
                  </a:lnTo>
                  <a:lnTo>
                    <a:pt x="6265" y="620"/>
                  </a:lnTo>
                  <a:lnTo>
                    <a:pt x="5645" y="174"/>
                  </a:lnTo>
                  <a:lnTo>
                    <a:pt x="5021" y="620"/>
                  </a:lnTo>
                  <a:lnTo>
                    <a:pt x="4388" y="174"/>
                  </a:lnTo>
                  <a:lnTo>
                    <a:pt x="3778" y="620"/>
                  </a:lnTo>
                  <a:lnTo>
                    <a:pt x="3131" y="174"/>
                  </a:lnTo>
                  <a:lnTo>
                    <a:pt x="2534" y="620"/>
                  </a:lnTo>
                  <a:lnTo>
                    <a:pt x="1875" y="174"/>
                  </a:lnTo>
                  <a:lnTo>
                    <a:pt x="1291" y="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1" name="Freeform 6">
              <a:extLst>
                <a:ext uri="{FF2B5EF4-FFF2-40B4-BE49-F238E27FC236}">
                  <a16:creationId xmlns:a16="http://schemas.microsoft.com/office/drawing/2014/main" id="{F9AA34C6-43FD-371D-376F-67A916EA3BF1}"/>
                </a:ext>
              </a:extLst>
            </p:cNvPr>
            <p:cNvSpPr>
              <a:spLocks/>
            </p:cNvSpPr>
            <p:nvPr/>
          </p:nvSpPr>
          <p:spPr bwMode="auto">
            <a:xfrm>
              <a:off x="3067" y="3034"/>
              <a:ext cx="2289" cy="206"/>
            </a:xfrm>
            <a:custGeom>
              <a:avLst/>
              <a:gdLst>
                <a:gd name="T0" fmla="*/ 1291 w 6943"/>
                <a:gd name="T1" fmla="*/ 620 h 620"/>
                <a:gd name="T2" fmla="*/ 618 w 6943"/>
                <a:gd name="T3" fmla="*/ 174 h 620"/>
                <a:gd name="T4" fmla="*/ 87 w 6943"/>
                <a:gd name="T5" fmla="*/ 589 h 620"/>
                <a:gd name="T6" fmla="*/ 0 w 6943"/>
                <a:gd name="T7" fmla="*/ 478 h 620"/>
                <a:gd name="T8" fmla="*/ 611 w 6943"/>
                <a:gd name="T9" fmla="*/ 0 h 620"/>
                <a:gd name="T10" fmla="*/ 1285 w 6943"/>
                <a:gd name="T11" fmla="*/ 447 h 620"/>
                <a:gd name="T12" fmla="*/ 1870 w 6943"/>
                <a:gd name="T13" fmla="*/ 0 h 620"/>
                <a:gd name="T14" fmla="*/ 2530 w 6943"/>
                <a:gd name="T15" fmla="*/ 447 h 620"/>
                <a:gd name="T16" fmla="*/ 3128 w 6943"/>
                <a:gd name="T17" fmla="*/ 0 h 620"/>
                <a:gd name="T18" fmla="*/ 3776 w 6943"/>
                <a:gd name="T19" fmla="*/ 447 h 620"/>
                <a:gd name="T20" fmla="*/ 4387 w 6943"/>
                <a:gd name="T21" fmla="*/ 0 h 620"/>
                <a:gd name="T22" fmla="*/ 5021 w 6943"/>
                <a:gd name="T23" fmla="*/ 447 h 620"/>
                <a:gd name="T24" fmla="*/ 5645 w 6943"/>
                <a:gd name="T25" fmla="*/ 0 h 620"/>
                <a:gd name="T26" fmla="*/ 6266 w 6943"/>
                <a:gd name="T27" fmla="*/ 447 h 620"/>
                <a:gd name="T28" fmla="*/ 6862 w 6943"/>
                <a:gd name="T29" fmla="*/ 29 h 620"/>
                <a:gd name="T30" fmla="*/ 6943 w 6943"/>
                <a:gd name="T31" fmla="*/ 145 h 620"/>
                <a:gd name="T32" fmla="*/ 6265 w 6943"/>
                <a:gd name="T33" fmla="*/ 620 h 620"/>
                <a:gd name="T34" fmla="*/ 5645 w 6943"/>
                <a:gd name="T35" fmla="*/ 174 h 620"/>
                <a:gd name="T36" fmla="*/ 5021 w 6943"/>
                <a:gd name="T37" fmla="*/ 620 h 620"/>
                <a:gd name="T38" fmla="*/ 4388 w 6943"/>
                <a:gd name="T39" fmla="*/ 174 h 620"/>
                <a:gd name="T40" fmla="*/ 3778 w 6943"/>
                <a:gd name="T41" fmla="*/ 620 h 620"/>
                <a:gd name="T42" fmla="*/ 3131 w 6943"/>
                <a:gd name="T43" fmla="*/ 174 h 620"/>
                <a:gd name="T44" fmla="*/ 2534 w 6943"/>
                <a:gd name="T45" fmla="*/ 620 h 620"/>
                <a:gd name="T46" fmla="*/ 1875 w 6943"/>
                <a:gd name="T47" fmla="*/ 174 h 620"/>
                <a:gd name="T48" fmla="*/ 1291 w 6943"/>
                <a:gd name="T49" fmla="*/ 62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3" h="620">
                  <a:moveTo>
                    <a:pt x="1291" y="620"/>
                  </a:moveTo>
                  <a:lnTo>
                    <a:pt x="618" y="174"/>
                  </a:lnTo>
                  <a:lnTo>
                    <a:pt x="87" y="589"/>
                  </a:lnTo>
                  <a:lnTo>
                    <a:pt x="0" y="478"/>
                  </a:lnTo>
                  <a:lnTo>
                    <a:pt x="611" y="0"/>
                  </a:lnTo>
                  <a:lnTo>
                    <a:pt x="1285" y="447"/>
                  </a:lnTo>
                  <a:lnTo>
                    <a:pt x="1870" y="0"/>
                  </a:lnTo>
                  <a:lnTo>
                    <a:pt x="2530" y="447"/>
                  </a:lnTo>
                  <a:lnTo>
                    <a:pt x="3128" y="0"/>
                  </a:lnTo>
                  <a:lnTo>
                    <a:pt x="3776" y="447"/>
                  </a:lnTo>
                  <a:lnTo>
                    <a:pt x="4387" y="0"/>
                  </a:lnTo>
                  <a:lnTo>
                    <a:pt x="5021" y="447"/>
                  </a:lnTo>
                  <a:lnTo>
                    <a:pt x="5645" y="0"/>
                  </a:lnTo>
                  <a:lnTo>
                    <a:pt x="6266" y="447"/>
                  </a:lnTo>
                  <a:lnTo>
                    <a:pt x="6862" y="29"/>
                  </a:lnTo>
                  <a:lnTo>
                    <a:pt x="6943" y="145"/>
                  </a:lnTo>
                  <a:lnTo>
                    <a:pt x="6265" y="620"/>
                  </a:lnTo>
                  <a:lnTo>
                    <a:pt x="5645" y="174"/>
                  </a:lnTo>
                  <a:lnTo>
                    <a:pt x="5021" y="620"/>
                  </a:lnTo>
                  <a:lnTo>
                    <a:pt x="4388" y="174"/>
                  </a:lnTo>
                  <a:lnTo>
                    <a:pt x="3778" y="620"/>
                  </a:lnTo>
                  <a:lnTo>
                    <a:pt x="3131" y="174"/>
                  </a:lnTo>
                  <a:lnTo>
                    <a:pt x="2534" y="620"/>
                  </a:lnTo>
                  <a:lnTo>
                    <a:pt x="1875" y="174"/>
                  </a:lnTo>
                  <a:lnTo>
                    <a:pt x="1291" y="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2" name="Freeform 7">
              <a:extLst>
                <a:ext uri="{FF2B5EF4-FFF2-40B4-BE49-F238E27FC236}">
                  <a16:creationId xmlns:a16="http://schemas.microsoft.com/office/drawing/2014/main" id="{0E79D38B-BE08-F849-314B-0E862ED274AD}"/>
                </a:ext>
              </a:extLst>
            </p:cNvPr>
            <p:cNvSpPr>
              <a:spLocks/>
            </p:cNvSpPr>
            <p:nvPr/>
          </p:nvSpPr>
          <p:spPr bwMode="auto">
            <a:xfrm>
              <a:off x="3067" y="3340"/>
              <a:ext cx="2289" cy="206"/>
            </a:xfrm>
            <a:custGeom>
              <a:avLst/>
              <a:gdLst>
                <a:gd name="T0" fmla="*/ 1291 w 6943"/>
                <a:gd name="T1" fmla="*/ 620 h 620"/>
                <a:gd name="T2" fmla="*/ 618 w 6943"/>
                <a:gd name="T3" fmla="*/ 174 h 620"/>
                <a:gd name="T4" fmla="*/ 87 w 6943"/>
                <a:gd name="T5" fmla="*/ 589 h 620"/>
                <a:gd name="T6" fmla="*/ 0 w 6943"/>
                <a:gd name="T7" fmla="*/ 478 h 620"/>
                <a:gd name="T8" fmla="*/ 611 w 6943"/>
                <a:gd name="T9" fmla="*/ 0 h 620"/>
                <a:gd name="T10" fmla="*/ 1285 w 6943"/>
                <a:gd name="T11" fmla="*/ 447 h 620"/>
                <a:gd name="T12" fmla="*/ 1870 w 6943"/>
                <a:gd name="T13" fmla="*/ 0 h 620"/>
                <a:gd name="T14" fmla="*/ 2530 w 6943"/>
                <a:gd name="T15" fmla="*/ 447 h 620"/>
                <a:gd name="T16" fmla="*/ 3128 w 6943"/>
                <a:gd name="T17" fmla="*/ 0 h 620"/>
                <a:gd name="T18" fmla="*/ 3776 w 6943"/>
                <a:gd name="T19" fmla="*/ 447 h 620"/>
                <a:gd name="T20" fmla="*/ 4387 w 6943"/>
                <a:gd name="T21" fmla="*/ 0 h 620"/>
                <a:gd name="T22" fmla="*/ 5021 w 6943"/>
                <a:gd name="T23" fmla="*/ 447 h 620"/>
                <a:gd name="T24" fmla="*/ 5645 w 6943"/>
                <a:gd name="T25" fmla="*/ 0 h 620"/>
                <a:gd name="T26" fmla="*/ 6266 w 6943"/>
                <a:gd name="T27" fmla="*/ 447 h 620"/>
                <a:gd name="T28" fmla="*/ 6862 w 6943"/>
                <a:gd name="T29" fmla="*/ 30 h 620"/>
                <a:gd name="T30" fmla="*/ 6943 w 6943"/>
                <a:gd name="T31" fmla="*/ 145 h 620"/>
                <a:gd name="T32" fmla="*/ 6265 w 6943"/>
                <a:gd name="T33" fmla="*/ 620 h 620"/>
                <a:gd name="T34" fmla="*/ 5645 w 6943"/>
                <a:gd name="T35" fmla="*/ 174 h 620"/>
                <a:gd name="T36" fmla="*/ 5021 w 6943"/>
                <a:gd name="T37" fmla="*/ 620 h 620"/>
                <a:gd name="T38" fmla="*/ 4388 w 6943"/>
                <a:gd name="T39" fmla="*/ 174 h 620"/>
                <a:gd name="T40" fmla="*/ 3778 w 6943"/>
                <a:gd name="T41" fmla="*/ 620 h 620"/>
                <a:gd name="T42" fmla="*/ 3131 w 6943"/>
                <a:gd name="T43" fmla="*/ 174 h 620"/>
                <a:gd name="T44" fmla="*/ 2534 w 6943"/>
                <a:gd name="T45" fmla="*/ 620 h 620"/>
                <a:gd name="T46" fmla="*/ 1875 w 6943"/>
                <a:gd name="T47" fmla="*/ 174 h 620"/>
                <a:gd name="T48" fmla="*/ 1291 w 6943"/>
                <a:gd name="T49" fmla="*/ 62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3" h="620">
                  <a:moveTo>
                    <a:pt x="1291" y="620"/>
                  </a:moveTo>
                  <a:lnTo>
                    <a:pt x="618" y="174"/>
                  </a:lnTo>
                  <a:lnTo>
                    <a:pt x="87" y="589"/>
                  </a:lnTo>
                  <a:lnTo>
                    <a:pt x="0" y="478"/>
                  </a:lnTo>
                  <a:lnTo>
                    <a:pt x="611" y="0"/>
                  </a:lnTo>
                  <a:lnTo>
                    <a:pt x="1285" y="447"/>
                  </a:lnTo>
                  <a:lnTo>
                    <a:pt x="1870" y="0"/>
                  </a:lnTo>
                  <a:lnTo>
                    <a:pt x="2530" y="447"/>
                  </a:lnTo>
                  <a:lnTo>
                    <a:pt x="3128" y="0"/>
                  </a:lnTo>
                  <a:lnTo>
                    <a:pt x="3776" y="447"/>
                  </a:lnTo>
                  <a:lnTo>
                    <a:pt x="4387" y="0"/>
                  </a:lnTo>
                  <a:lnTo>
                    <a:pt x="5021" y="447"/>
                  </a:lnTo>
                  <a:lnTo>
                    <a:pt x="5645" y="0"/>
                  </a:lnTo>
                  <a:lnTo>
                    <a:pt x="6266" y="447"/>
                  </a:lnTo>
                  <a:lnTo>
                    <a:pt x="6862" y="30"/>
                  </a:lnTo>
                  <a:lnTo>
                    <a:pt x="6943" y="145"/>
                  </a:lnTo>
                  <a:lnTo>
                    <a:pt x="6265" y="620"/>
                  </a:lnTo>
                  <a:lnTo>
                    <a:pt x="5645" y="174"/>
                  </a:lnTo>
                  <a:lnTo>
                    <a:pt x="5021" y="620"/>
                  </a:lnTo>
                  <a:lnTo>
                    <a:pt x="4388" y="174"/>
                  </a:lnTo>
                  <a:lnTo>
                    <a:pt x="3778" y="620"/>
                  </a:lnTo>
                  <a:lnTo>
                    <a:pt x="3131" y="174"/>
                  </a:lnTo>
                  <a:lnTo>
                    <a:pt x="2534" y="620"/>
                  </a:lnTo>
                  <a:lnTo>
                    <a:pt x="1875" y="174"/>
                  </a:lnTo>
                  <a:lnTo>
                    <a:pt x="1291" y="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3" name="Freeform 8">
              <a:extLst>
                <a:ext uri="{FF2B5EF4-FFF2-40B4-BE49-F238E27FC236}">
                  <a16:creationId xmlns:a16="http://schemas.microsoft.com/office/drawing/2014/main" id="{DEDCCFB9-D79C-3392-DB34-F80C6E582C80}"/>
                </a:ext>
              </a:extLst>
            </p:cNvPr>
            <p:cNvSpPr>
              <a:spLocks/>
            </p:cNvSpPr>
            <p:nvPr/>
          </p:nvSpPr>
          <p:spPr bwMode="auto">
            <a:xfrm>
              <a:off x="3067" y="3646"/>
              <a:ext cx="2289" cy="207"/>
            </a:xfrm>
            <a:custGeom>
              <a:avLst/>
              <a:gdLst>
                <a:gd name="T0" fmla="*/ 1291 w 6943"/>
                <a:gd name="T1" fmla="*/ 620 h 620"/>
                <a:gd name="T2" fmla="*/ 618 w 6943"/>
                <a:gd name="T3" fmla="*/ 174 h 620"/>
                <a:gd name="T4" fmla="*/ 87 w 6943"/>
                <a:gd name="T5" fmla="*/ 589 h 620"/>
                <a:gd name="T6" fmla="*/ 0 w 6943"/>
                <a:gd name="T7" fmla="*/ 477 h 620"/>
                <a:gd name="T8" fmla="*/ 611 w 6943"/>
                <a:gd name="T9" fmla="*/ 0 h 620"/>
                <a:gd name="T10" fmla="*/ 1285 w 6943"/>
                <a:gd name="T11" fmla="*/ 446 h 620"/>
                <a:gd name="T12" fmla="*/ 1870 w 6943"/>
                <a:gd name="T13" fmla="*/ 0 h 620"/>
                <a:gd name="T14" fmla="*/ 2530 w 6943"/>
                <a:gd name="T15" fmla="*/ 446 h 620"/>
                <a:gd name="T16" fmla="*/ 3128 w 6943"/>
                <a:gd name="T17" fmla="*/ 0 h 620"/>
                <a:gd name="T18" fmla="*/ 3776 w 6943"/>
                <a:gd name="T19" fmla="*/ 446 h 620"/>
                <a:gd name="T20" fmla="*/ 4387 w 6943"/>
                <a:gd name="T21" fmla="*/ 0 h 620"/>
                <a:gd name="T22" fmla="*/ 5021 w 6943"/>
                <a:gd name="T23" fmla="*/ 446 h 620"/>
                <a:gd name="T24" fmla="*/ 5645 w 6943"/>
                <a:gd name="T25" fmla="*/ 0 h 620"/>
                <a:gd name="T26" fmla="*/ 6266 w 6943"/>
                <a:gd name="T27" fmla="*/ 446 h 620"/>
                <a:gd name="T28" fmla="*/ 6862 w 6943"/>
                <a:gd name="T29" fmla="*/ 29 h 620"/>
                <a:gd name="T30" fmla="*/ 6943 w 6943"/>
                <a:gd name="T31" fmla="*/ 144 h 620"/>
                <a:gd name="T32" fmla="*/ 6265 w 6943"/>
                <a:gd name="T33" fmla="*/ 620 h 620"/>
                <a:gd name="T34" fmla="*/ 5645 w 6943"/>
                <a:gd name="T35" fmla="*/ 173 h 620"/>
                <a:gd name="T36" fmla="*/ 5021 w 6943"/>
                <a:gd name="T37" fmla="*/ 620 h 620"/>
                <a:gd name="T38" fmla="*/ 4388 w 6943"/>
                <a:gd name="T39" fmla="*/ 173 h 620"/>
                <a:gd name="T40" fmla="*/ 3778 w 6943"/>
                <a:gd name="T41" fmla="*/ 620 h 620"/>
                <a:gd name="T42" fmla="*/ 3131 w 6943"/>
                <a:gd name="T43" fmla="*/ 173 h 620"/>
                <a:gd name="T44" fmla="*/ 2534 w 6943"/>
                <a:gd name="T45" fmla="*/ 620 h 620"/>
                <a:gd name="T46" fmla="*/ 1875 w 6943"/>
                <a:gd name="T47" fmla="*/ 174 h 620"/>
                <a:gd name="T48" fmla="*/ 1291 w 6943"/>
                <a:gd name="T49" fmla="*/ 62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3" h="620">
                  <a:moveTo>
                    <a:pt x="1291" y="620"/>
                  </a:moveTo>
                  <a:lnTo>
                    <a:pt x="618" y="174"/>
                  </a:lnTo>
                  <a:lnTo>
                    <a:pt x="87" y="589"/>
                  </a:lnTo>
                  <a:lnTo>
                    <a:pt x="0" y="477"/>
                  </a:lnTo>
                  <a:lnTo>
                    <a:pt x="611" y="0"/>
                  </a:lnTo>
                  <a:lnTo>
                    <a:pt x="1285" y="446"/>
                  </a:lnTo>
                  <a:lnTo>
                    <a:pt x="1870" y="0"/>
                  </a:lnTo>
                  <a:lnTo>
                    <a:pt x="2530" y="446"/>
                  </a:lnTo>
                  <a:lnTo>
                    <a:pt x="3128" y="0"/>
                  </a:lnTo>
                  <a:lnTo>
                    <a:pt x="3776" y="446"/>
                  </a:lnTo>
                  <a:lnTo>
                    <a:pt x="4387" y="0"/>
                  </a:lnTo>
                  <a:lnTo>
                    <a:pt x="5021" y="446"/>
                  </a:lnTo>
                  <a:lnTo>
                    <a:pt x="5645" y="0"/>
                  </a:lnTo>
                  <a:lnTo>
                    <a:pt x="6266" y="446"/>
                  </a:lnTo>
                  <a:lnTo>
                    <a:pt x="6862" y="29"/>
                  </a:lnTo>
                  <a:lnTo>
                    <a:pt x="6943" y="144"/>
                  </a:lnTo>
                  <a:lnTo>
                    <a:pt x="6265" y="620"/>
                  </a:lnTo>
                  <a:lnTo>
                    <a:pt x="5645" y="173"/>
                  </a:lnTo>
                  <a:lnTo>
                    <a:pt x="5021" y="620"/>
                  </a:lnTo>
                  <a:lnTo>
                    <a:pt x="4388" y="173"/>
                  </a:lnTo>
                  <a:lnTo>
                    <a:pt x="3778" y="620"/>
                  </a:lnTo>
                  <a:lnTo>
                    <a:pt x="3131" y="173"/>
                  </a:lnTo>
                  <a:lnTo>
                    <a:pt x="2534" y="620"/>
                  </a:lnTo>
                  <a:lnTo>
                    <a:pt x="1875" y="174"/>
                  </a:lnTo>
                  <a:lnTo>
                    <a:pt x="1291" y="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Tree>
    <p:extLst>
      <p:ext uri="{BB962C8B-B14F-4D97-AF65-F5344CB8AC3E}">
        <p14:creationId xmlns:p14="http://schemas.microsoft.com/office/powerpoint/2010/main" val="197840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9"/>
          <p:cNvSpPr>
            <a:spLocks/>
          </p:cNvSpPr>
          <p:nvPr/>
        </p:nvSpPr>
        <p:spPr bwMode="auto">
          <a:xfrm flipH="1" flipV="1">
            <a:off x="6276975" y="531813"/>
            <a:ext cx="5915025" cy="6326187"/>
          </a:xfrm>
          <a:custGeom>
            <a:avLst/>
            <a:gdLst>
              <a:gd name="T0" fmla="*/ 16635 w 16635"/>
              <a:gd name="T1" fmla="*/ 0 h 17745"/>
              <a:gd name="T2" fmla="*/ 15772 w 16635"/>
              <a:gd name="T3" fmla="*/ 1219 h 17745"/>
              <a:gd name="T4" fmla="*/ 11872 w 16635"/>
              <a:gd name="T5" fmla="*/ 3926 h 17745"/>
              <a:gd name="T6" fmla="*/ 5312 w 16635"/>
              <a:gd name="T7" fmla="*/ 10431 h 17745"/>
              <a:gd name="T8" fmla="*/ 3592 w 16635"/>
              <a:gd name="T9" fmla="*/ 14506 h 17745"/>
              <a:gd name="T10" fmla="*/ 568 w 16635"/>
              <a:gd name="T11" fmla="*/ 17587 h 17745"/>
              <a:gd name="T12" fmla="*/ 0 w 16635"/>
              <a:gd name="T13" fmla="*/ 17745 h 17745"/>
              <a:gd name="T14" fmla="*/ 0 w 16635"/>
              <a:gd name="T15" fmla="*/ 0 h 17745"/>
              <a:gd name="T16" fmla="*/ 16635 w 16635"/>
              <a:gd name="T17" fmla="*/ 0 h 17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35" h="17745">
                <a:moveTo>
                  <a:pt x="16635" y="0"/>
                </a:moveTo>
                <a:cubicBezTo>
                  <a:pt x="16406" y="445"/>
                  <a:pt x="16110" y="860"/>
                  <a:pt x="15772" y="1219"/>
                </a:cubicBezTo>
                <a:cubicBezTo>
                  <a:pt x="14685" y="2377"/>
                  <a:pt x="13233" y="3107"/>
                  <a:pt x="11872" y="3926"/>
                </a:cubicBezTo>
                <a:cubicBezTo>
                  <a:pt x="9197" y="5534"/>
                  <a:pt x="6712" y="7642"/>
                  <a:pt x="5312" y="10431"/>
                </a:cubicBezTo>
                <a:cubicBezTo>
                  <a:pt x="4650" y="11749"/>
                  <a:pt x="4248" y="13185"/>
                  <a:pt x="3592" y="14506"/>
                </a:cubicBezTo>
                <a:cubicBezTo>
                  <a:pt x="2936" y="15827"/>
                  <a:pt x="1953" y="17080"/>
                  <a:pt x="568" y="17587"/>
                </a:cubicBezTo>
                <a:cubicBezTo>
                  <a:pt x="382" y="17656"/>
                  <a:pt x="192" y="17708"/>
                  <a:pt x="0" y="17745"/>
                </a:cubicBezTo>
                <a:lnTo>
                  <a:pt x="0" y="0"/>
                </a:lnTo>
                <a:lnTo>
                  <a:pt x="16635" y="0"/>
                </a:lnTo>
                <a:close/>
              </a:path>
            </a:pathLst>
          </a:custGeom>
          <a:gradFill>
            <a:gsLst>
              <a:gs pos="0">
                <a:schemeClr val="accent1"/>
              </a:gs>
              <a:gs pos="100000">
                <a:schemeClr val="accent5"/>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ID"/>
          </a:p>
        </p:txBody>
      </p:sp>
      <p:pic>
        <p:nvPicPr>
          <p:cNvPr id="15" name="Picture Placeholder 14" descr="A picture containing diagram&#10;&#10;Description automatically generated">
            <a:extLst>
              <a:ext uri="{FF2B5EF4-FFF2-40B4-BE49-F238E27FC236}">
                <a16:creationId xmlns:a16="http://schemas.microsoft.com/office/drawing/2014/main" id="{D7961A86-E172-F245-4466-D044ED34D61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812" r="16812"/>
          <a:stretch>
            <a:fillRect/>
          </a:stretch>
        </p:blipFill>
        <p:spPr/>
      </p:pic>
      <p:grpSp>
        <p:nvGrpSpPr>
          <p:cNvPr id="5" name="Group 4"/>
          <p:cNvGrpSpPr/>
          <p:nvPr/>
        </p:nvGrpSpPr>
        <p:grpSpPr>
          <a:xfrm>
            <a:off x="163749" y="802848"/>
            <a:ext cx="614888" cy="323849"/>
            <a:chOff x="2992293" y="2931887"/>
            <a:chExt cx="614888" cy="323849"/>
          </a:xfrm>
          <a:gradFill>
            <a:gsLst>
              <a:gs pos="0">
                <a:schemeClr val="accent1"/>
              </a:gs>
              <a:gs pos="100000">
                <a:schemeClr val="accent5"/>
              </a:gs>
            </a:gsLst>
            <a:lin ang="0" scaled="0"/>
          </a:gradFill>
        </p:grpSpPr>
        <p:sp>
          <p:nvSpPr>
            <p:cNvPr id="6" name="Oval 5"/>
            <p:cNvSpPr/>
            <p:nvPr/>
          </p:nvSpPr>
          <p:spPr>
            <a:xfrm>
              <a:off x="3384479" y="2982460"/>
              <a:ext cx="222702" cy="2227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p:cNvSpPr/>
            <p:nvPr/>
          </p:nvSpPr>
          <p:spPr>
            <a:xfrm>
              <a:off x="2992293" y="2931887"/>
              <a:ext cx="323849" cy="3238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9" name="TextBox 18"/>
          <p:cNvSpPr txBox="1"/>
          <p:nvPr/>
        </p:nvSpPr>
        <p:spPr>
          <a:xfrm>
            <a:off x="846974" y="2376854"/>
            <a:ext cx="5060340" cy="2646878"/>
          </a:xfrm>
          <a:prstGeom prst="rect">
            <a:avLst/>
          </a:prstGeom>
          <a:noFill/>
        </p:spPr>
        <p:txBody>
          <a:bodyPr wrap="square" rtlCol="0">
            <a:spAutoFit/>
          </a:bodyPr>
          <a:lstStyle/>
          <a:p>
            <a:pPr algn="r" rtl="1">
              <a:lnSpc>
                <a:spcPct val="150000"/>
              </a:lnSpc>
            </a:pPr>
            <a:r>
              <a:rPr lang="fa-IR" sz="1600" dirty="0">
                <a:cs typeface="B Nazanin" panose="00000400000000000000" pitchFamily="2" charset="-78"/>
              </a:rPr>
              <a:t>قیمت نهایی ما از قیمت رقبای مان در بازار و در کسب و کار های آنلاین کمتر است، چون ما </a:t>
            </a:r>
            <a:r>
              <a:rPr lang="fa-IR" sz="1600" dirty="0" err="1">
                <a:cs typeface="B Nazanin" panose="00000400000000000000" pitchFamily="2" charset="-78"/>
              </a:rPr>
              <a:t>محصولاتمان</a:t>
            </a:r>
            <a:r>
              <a:rPr lang="fa-IR" sz="1600" dirty="0">
                <a:cs typeface="B Nazanin" panose="00000400000000000000" pitchFamily="2" charset="-78"/>
              </a:rPr>
              <a:t> را مستقیم و با تخفیف از کارخانه دریافت می کنیم، نهایتا 50 هزار تومان پول نوع پست </a:t>
            </a:r>
            <a:r>
              <a:rPr lang="fa-IR" sz="1600" dirty="0" err="1">
                <a:cs typeface="B Nazanin" panose="00000400000000000000" pitchFamily="2" charset="-78"/>
              </a:rPr>
              <a:t>مخصوصمان</a:t>
            </a:r>
            <a:r>
              <a:rPr lang="fa-IR" sz="1600" dirty="0">
                <a:cs typeface="B Nazanin" panose="00000400000000000000" pitchFamily="2" charset="-78"/>
              </a:rPr>
              <a:t> می شود. ما یک قیمت معقول و پایین تر از بازارها و کسب و کار های دیگر تعیین می کنیم، سپس این هزینه ها را کم می کنیم، سپس باقیمانده پول را برای خودمان </a:t>
            </a:r>
            <a:r>
              <a:rPr lang="fa-IR" sz="1600" dirty="0" err="1">
                <a:cs typeface="B Nazanin" panose="00000400000000000000" pitchFamily="2" charset="-78"/>
              </a:rPr>
              <a:t>برمی</a:t>
            </a:r>
            <a:r>
              <a:rPr lang="fa-IR" sz="1600" dirty="0">
                <a:cs typeface="B Nazanin" panose="00000400000000000000" pitchFamily="2" charset="-78"/>
              </a:rPr>
              <a:t> داریم.</a:t>
            </a:r>
          </a:p>
          <a:p>
            <a:pPr algn="r" rtl="1">
              <a:lnSpc>
                <a:spcPct val="150000"/>
              </a:lnSpc>
            </a:pPr>
            <a:r>
              <a:rPr lang="fa-IR" sz="1600" dirty="0">
                <a:cs typeface="B Nazanin" panose="00000400000000000000" pitchFamily="2" charset="-78"/>
              </a:rPr>
              <a:t>البته مقدار سود برای هر نوع </a:t>
            </a:r>
            <a:r>
              <a:rPr lang="fa-IR" sz="1600" dirty="0" err="1">
                <a:cs typeface="B Nazanin" panose="00000400000000000000" pitchFamily="2" charset="-78"/>
              </a:rPr>
              <a:t>کفشی</a:t>
            </a:r>
            <a:r>
              <a:rPr lang="fa-IR" sz="1600" dirty="0">
                <a:cs typeface="B Nazanin" panose="00000400000000000000" pitchFamily="2" charset="-78"/>
              </a:rPr>
              <a:t> را قبل از شروع برای خودمان محاسبه می کنیم، اگر سود، مقداری منطقی باشد، کار را ادامه می دهیم.</a:t>
            </a:r>
            <a:endParaRPr lang="en-ID" sz="1600" dirty="0">
              <a:cs typeface="B Nazanin" panose="00000400000000000000" pitchFamily="2" charset="-78"/>
            </a:endParaRPr>
          </a:p>
        </p:txBody>
      </p:sp>
      <p:grpSp>
        <p:nvGrpSpPr>
          <p:cNvPr id="42" name="Group 22"/>
          <p:cNvGrpSpPr>
            <a:grpSpLocks noChangeAspect="1"/>
          </p:cNvGrpSpPr>
          <p:nvPr/>
        </p:nvGrpSpPr>
        <p:grpSpPr bwMode="auto">
          <a:xfrm>
            <a:off x="9444804" y="343289"/>
            <a:ext cx="1666843" cy="2153826"/>
            <a:chOff x="2888" y="2750"/>
            <a:chExt cx="931" cy="1203"/>
          </a:xfrm>
          <a:solidFill>
            <a:schemeClr val="accent1"/>
          </a:solidFill>
        </p:grpSpPr>
        <p:sp>
          <p:nvSpPr>
            <p:cNvPr id="43" name="Freeform 23"/>
            <p:cNvSpPr>
              <a:spLocks/>
            </p:cNvSpPr>
            <p:nvPr/>
          </p:nvSpPr>
          <p:spPr bwMode="auto">
            <a:xfrm>
              <a:off x="2888" y="2750"/>
              <a:ext cx="106" cy="102"/>
            </a:xfrm>
            <a:custGeom>
              <a:avLst/>
              <a:gdLst>
                <a:gd name="T0" fmla="*/ 475 w 475"/>
                <a:gd name="T1" fmla="*/ 215 h 453"/>
                <a:gd name="T2" fmla="*/ 238 w 475"/>
                <a:gd name="T3" fmla="*/ 453 h 453"/>
                <a:gd name="T4" fmla="*/ 0 w 475"/>
                <a:gd name="T5" fmla="*/ 215 h 453"/>
                <a:gd name="T6" fmla="*/ 136 w 475"/>
                <a:gd name="T7" fmla="*/ 0 h 453"/>
                <a:gd name="T8" fmla="*/ 339 w 475"/>
                <a:gd name="T9" fmla="*/ 0 h 453"/>
                <a:gd name="T10" fmla="*/ 475 w 475"/>
                <a:gd name="T11" fmla="*/ 215 h 453"/>
              </a:gdLst>
              <a:ahLst/>
              <a:cxnLst>
                <a:cxn ang="0">
                  <a:pos x="T0" y="T1"/>
                </a:cxn>
                <a:cxn ang="0">
                  <a:pos x="T2" y="T3"/>
                </a:cxn>
                <a:cxn ang="0">
                  <a:pos x="T4" y="T5"/>
                </a:cxn>
                <a:cxn ang="0">
                  <a:pos x="T6" y="T7"/>
                </a:cxn>
                <a:cxn ang="0">
                  <a:pos x="T8" y="T9"/>
                </a:cxn>
                <a:cxn ang="0">
                  <a:pos x="T10" y="T11"/>
                </a:cxn>
              </a:cxnLst>
              <a:rect l="0" t="0" r="r" b="b"/>
              <a:pathLst>
                <a:path w="475" h="453">
                  <a:moveTo>
                    <a:pt x="475" y="215"/>
                  </a:moveTo>
                  <a:cubicBezTo>
                    <a:pt x="475" y="346"/>
                    <a:pt x="369" y="453"/>
                    <a:pt x="238" y="453"/>
                  </a:cubicBezTo>
                  <a:cubicBezTo>
                    <a:pt x="106" y="453"/>
                    <a:pt x="0" y="347"/>
                    <a:pt x="0" y="215"/>
                  </a:cubicBezTo>
                  <a:cubicBezTo>
                    <a:pt x="0" y="120"/>
                    <a:pt x="56" y="38"/>
                    <a:pt x="136" y="0"/>
                  </a:cubicBezTo>
                  <a:lnTo>
                    <a:pt x="339" y="0"/>
                  </a:lnTo>
                  <a:cubicBezTo>
                    <a:pt x="420" y="38"/>
                    <a:pt x="475" y="120"/>
                    <a:pt x="475"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4" name="Freeform 24"/>
            <p:cNvSpPr>
              <a:spLocks/>
            </p:cNvSpPr>
            <p:nvPr/>
          </p:nvSpPr>
          <p:spPr bwMode="auto">
            <a:xfrm>
              <a:off x="3162" y="2750"/>
              <a:ext cx="107" cy="102"/>
            </a:xfrm>
            <a:custGeom>
              <a:avLst/>
              <a:gdLst>
                <a:gd name="T0" fmla="*/ 476 w 476"/>
                <a:gd name="T1" fmla="*/ 215 h 453"/>
                <a:gd name="T2" fmla="*/ 238 w 476"/>
                <a:gd name="T3" fmla="*/ 453 h 453"/>
                <a:gd name="T4" fmla="*/ 0 w 476"/>
                <a:gd name="T5" fmla="*/ 215 h 453"/>
                <a:gd name="T6" fmla="*/ 137 w 476"/>
                <a:gd name="T7" fmla="*/ 0 h 453"/>
                <a:gd name="T8" fmla="*/ 339 w 476"/>
                <a:gd name="T9" fmla="*/ 0 h 453"/>
                <a:gd name="T10" fmla="*/ 476 w 476"/>
                <a:gd name="T11" fmla="*/ 215 h 453"/>
              </a:gdLst>
              <a:ahLst/>
              <a:cxnLst>
                <a:cxn ang="0">
                  <a:pos x="T0" y="T1"/>
                </a:cxn>
                <a:cxn ang="0">
                  <a:pos x="T2" y="T3"/>
                </a:cxn>
                <a:cxn ang="0">
                  <a:pos x="T4" y="T5"/>
                </a:cxn>
                <a:cxn ang="0">
                  <a:pos x="T6" y="T7"/>
                </a:cxn>
                <a:cxn ang="0">
                  <a:pos x="T8" y="T9"/>
                </a:cxn>
                <a:cxn ang="0">
                  <a:pos x="T10" y="T11"/>
                </a:cxn>
              </a:cxnLst>
              <a:rect l="0" t="0" r="r" b="b"/>
              <a:pathLst>
                <a:path w="476" h="453">
                  <a:moveTo>
                    <a:pt x="476" y="215"/>
                  </a:moveTo>
                  <a:cubicBezTo>
                    <a:pt x="476" y="346"/>
                    <a:pt x="369" y="453"/>
                    <a:pt x="238" y="453"/>
                  </a:cubicBezTo>
                  <a:cubicBezTo>
                    <a:pt x="107" y="453"/>
                    <a:pt x="0" y="347"/>
                    <a:pt x="0" y="215"/>
                  </a:cubicBezTo>
                  <a:cubicBezTo>
                    <a:pt x="0" y="120"/>
                    <a:pt x="56" y="38"/>
                    <a:pt x="137" y="0"/>
                  </a:cubicBezTo>
                  <a:lnTo>
                    <a:pt x="339" y="0"/>
                  </a:lnTo>
                  <a:cubicBezTo>
                    <a:pt x="420" y="38"/>
                    <a:pt x="476" y="120"/>
                    <a:pt x="476"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5" name="Freeform 25"/>
            <p:cNvSpPr>
              <a:spLocks/>
            </p:cNvSpPr>
            <p:nvPr/>
          </p:nvSpPr>
          <p:spPr bwMode="auto">
            <a:xfrm>
              <a:off x="3437" y="2750"/>
              <a:ext cx="107" cy="102"/>
            </a:xfrm>
            <a:custGeom>
              <a:avLst/>
              <a:gdLst>
                <a:gd name="T0" fmla="*/ 476 w 476"/>
                <a:gd name="T1" fmla="*/ 215 h 453"/>
                <a:gd name="T2" fmla="*/ 238 w 476"/>
                <a:gd name="T3" fmla="*/ 453 h 453"/>
                <a:gd name="T4" fmla="*/ 0 w 476"/>
                <a:gd name="T5" fmla="*/ 215 h 453"/>
                <a:gd name="T6" fmla="*/ 137 w 476"/>
                <a:gd name="T7" fmla="*/ 0 h 453"/>
                <a:gd name="T8" fmla="*/ 339 w 476"/>
                <a:gd name="T9" fmla="*/ 0 h 453"/>
                <a:gd name="T10" fmla="*/ 476 w 476"/>
                <a:gd name="T11" fmla="*/ 215 h 453"/>
              </a:gdLst>
              <a:ahLst/>
              <a:cxnLst>
                <a:cxn ang="0">
                  <a:pos x="T0" y="T1"/>
                </a:cxn>
                <a:cxn ang="0">
                  <a:pos x="T2" y="T3"/>
                </a:cxn>
                <a:cxn ang="0">
                  <a:pos x="T4" y="T5"/>
                </a:cxn>
                <a:cxn ang="0">
                  <a:pos x="T6" y="T7"/>
                </a:cxn>
                <a:cxn ang="0">
                  <a:pos x="T8" y="T9"/>
                </a:cxn>
                <a:cxn ang="0">
                  <a:pos x="T10" y="T11"/>
                </a:cxn>
              </a:cxnLst>
              <a:rect l="0" t="0" r="r" b="b"/>
              <a:pathLst>
                <a:path w="476" h="453">
                  <a:moveTo>
                    <a:pt x="476" y="215"/>
                  </a:moveTo>
                  <a:cubicBezTo>
                    <a:pt x="476" y="346"/>
                    <a:pt x="369" y="453"/>
                    <a:pt x="238" y="453"/>
                  </a:cubicBezTo>
                  <a:cubicBezTo>
                    <a:pt x="107" y="453"/>
                    <a:pt x="0" y="347"/>
                    <a:pt x="0" y="215"/>
                  </a:cubicBezTo>
                  <a:cubicBezTo>
                    <a:pt x="0" y="120"/>
                    <a:pt x="56" y="38"/>
                    <a:pt x="137" y="0"/>
                  </a:cubicBezTo>
                  <a:lnTo>
                    <a:pt x="339" y="0"/>
                  </a:lnTo>
                  <a:cubicBezTo>
                    <a:pt x="420" y="38"/>
                    <a:pt x="476" y="120"/>
                    <a:pt x="476"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6" name="Freeform 26"/>
            <p:cNvSpPr>
              <a:spLocks/>
            </p:cNvSpPr>
            <p:nvPr/>
          </p:nvSpPr>
          <p:spPr bwMode="auto">
            <a:xfrm>
              <a:off x="3712" y="2750"/>
              <a:ext cx="107" cy="102"/>
            </a:xfrm>
            <a:custGeom>
              <a:avLst/>
              <a:gdLst>
                <a:gd name="T0" fmla="*/ 475 w 475"/>
                <a:gd name="T1" fmla="*/ 215 h 453"/>
                <a:gd name="T2" fmla="*/ 237 w 475"/>
                <a:gd name="T3" fmla="*/ 453 h 453"/>
                <a:gd name="T4" fmla="*/ 0 w 475"/>
                <a:gd name="T5" fmla="*/ 215 h 453"/>
                <a:gd name="T6" fmla="*/ 136 w 475"/>
                <a:gd name="T7" fmla="*/ 0 h 453"/>
                <a:gd name="T8" fmla="*/ 338 w 475"/>
                <a:gd name="T9" fmla="*/ 0 h 453"/>
                <a:gd name="T10" fmla="*/ 475 w 475"/>
                <a:gd name="T11" fmla="*/ 215 h 453"/>
              </a:gdLst>
              <a:ahLst/>
              <a:cxnLst>
                <a:cxn ang="0">
                  <a:pos x="T0" y="T1"/>
                </a:cxn>
                <a:cxn ang="0">
                  <a:pos x="T2" y="T3"/>
                </a:cxn>
                <a:cxn ang="0">
                  <a:pos x="T4" y="T5"/>
                </a:cxn>
                <a:cxn ang="0">
                  <a:pos x="T6" y="T7"/>
                </a:cxn>
                <a:cxn ang="0">
                  <a:pos x="T8" y="T9"/>
                </a:cxn>
                <a:cxn ang="0">
                  <a:pos x="T10" y="T11"/>
                </a:cxn>
              </a:cxnLst>
              <a:rect l="0" t="0" r="r" b="b"/>
              <a:pathLst>
                <a:path w="475" h="453">
                  <a:moveTo>
                    <a:pt x="475" y="215"/>
                  </a:moveTo>
                  <a:cubicBezTo>
                    <a:pt x="475" y="346"/>
                    <a:pt x="368" y="453"/>
                    <a:pt x="237" y="453"/>
                  </a:cubicBezTo>
                  <a:cubicBezTo>
                    <a:pt x="106" y="453"/>
                    <a:pt x="0" y="347"/>
                    <a:pt x="0" y="215"/>
                  </a:cubicBezTo>
                  <a:cubicBezTo>
                    <a:pt x="0" y="120"/>
                    <a:pt x="55" y="38"/>
                    <a:pt x="136" y="0"/>
                  </a:cubicBezTo>
                  <a:lnTo>
                    <a:pt x="338" y="0"/>
                  </a:lnTo>
                  <a:cubicBezTo>
                    <a:pt x="419" y="38"/>
                    <a:pt x="475" y="120"/>
                    <a:pt x="475"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7" name="Oval 27"/>
            <p:cNvSpPr>
              <a:spLocks noChangeArrowheads="1"/>
            </p:cNvSpPr>
            <p:nvPr/>
          </p:nvSpPr>
          <p:spPr bwMode="auto">
            <a:xfrm>
              <a:off x="2888" y="3020"/>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8" name="Oval 28"/>
            <p:cNvSpPr>
              <a:spLocks noChangeArrowheads="1"/>
            </p:cNvSpPr>
            <p:nvPr/>
          </p:nvSpPr>
          <p:spPr bwMode="auto">
            <a:xfrm>
              <a:off x="3162" y="302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9" name="Oval 29"/>
            <p:cNvSpPr>
              <a:spLocks noChangeArrowheads="1"/>
            </p:cNvSpPr>
            <p:nvPr/>
          </p:nvSpPr>
          <p:spPr bwMode="auto">
            <a:xfrm>
              <a:off x="3437" y="302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0" name="Oval 30"/>
            <p:cNvSpPr>
              <a:spLocks noChangeArrowheads="1"/>
            </p:cNvSpPr>
            <p:nvPr/>
          </p:nvSpPr>
          <p:spPr bwMode="auto">
            <a:xfrm>
              <a:off x="3712" y="302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1" name="Oval 31"/>
            <p:cNvSpPr>
              <a:spLocks noChangeArrowheads="1"/>
            </p:cNvSpPr>
            <p:nvPr/>
          </p:nvSpPr>
          <p:spPr bwMode="auto">
            <a:xfrm>
              <a:off x="2888" y="3295"/>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2" name="Oval 32"/>
            <p:cNvSpPr>
              <a:spLocks noChangeArrowheads="1"/>
            </p:cNvSpPr>
            <p:nvPr/>
          </p:nvSpPr>
          <p:spPr bwMode="auto">
            <a:xfrm>
              <a:off x="3162" y="3295"/>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3" name="Oval 33"/>
            <p:cNvSpPr>
              <a:spLocks noChangeArrowheads="1"/>
            </p:cNvSpPr>
            <p:nvPr/>
          </p:nvSpPr>
          <p:spPr bwMode="auto">
            <a:xfrm>
              <a:off x="3437" y="3295"/>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4" name="Oval 34"/>
            <p:cNvSpPr>
              <a:spLocks noChangeArrowheads="1"/>
            </p:cNvSpPr>
            <p:nvPr/>
          </p:nvSpPr>
          <p:spPr bwMode="auto">
            <a:xfrm>
              <a:off x="3712" y="3295"/>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5" name="Oval 35"/>
            <p:cNvSpPr>
              <a:spLocks noChangeArrowheads="1"/>
            </p:cNvSpPr>
            <p:nvPr/>
          </p:nvSpPr>
          <p:spPr bwMode="auto">
            <a:xfrm>
              <a:off x="2888" y="3570"/>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6" name="Oval 36"/>
            <p:cNvSpPr>
              <a:spLocks noChangeArrowheads="1"/>
            </p:cNvSpPr>
            <p:nvPr/>
          </p:nvSpPr>
          <p:spPr bwMode="auto">
            <a:xfrm>
              <a:off x="3162" y="357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7" name="Oval 37"/>
            <p:cNvSpPr>
              <a:spLocks noChangeArrowheads="1"/>
            </p:cNvSpPr>
            <p:nvPr/>
          </p:nvSpPr>
          <p:spPr bwMode="auto">
            <a:xfrm>
              <a:off x="3437" y="357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8" name="Oval 38"/>
            <p:cNvSpPr>
              <a:spLocks noChangeArrowheads="1"/>
            </p:cNvSpPr>
            <p:nvPr/>
          </p:nvSpPr>
          <p:spPr bwMode="auto">
            <a:xfrm>
              <a:off x="3712" y="357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9" name="Oval 39"/>
            <p:cNvSpPr>
              <a:spLocks noChangeArrowheads="1"/>
            </p:cNvSpPr>
            <p:nvPr/>
          </p:nvSpPr>
          <p:spPr bwMode="auto">
            <a:xfrm>
              <a:off x="2888" y="3846"/>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0" name="Oval 40"/>
            <p:cNvSpPr>
              <a:spLocks noChangeArrowheads="1"/>
            </p:cNvSpPr>
            <p:nvPr/>
          </p:nvSpPr>
          <p:spPr bwMode="auto">
            <a:xfrm>
              <a:off x="3162" y="3846"/>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1" name="Oval 41"/>
            <p:cNvSpPr>
              <a:spLocks noChangeArrowheads="1"/>
            </p:cNvSpPr>
            <p:nvPr/>
          </p:nvSpPr>
          <p:spPr bwMode="auto">
            <a:xfrm>
              <a:off x="3437" y="3846"/>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2" name="Oval 42"/>
            <p:cNvSpPr>
              <a:spLocks noChangeArrowheads="1"/>
            </p:cNvSpPr>
            <p:nvPr/>
          </p:nvSpPr>
          <p:spPr bwMode="auto">
            <a:xfrm>
              <a:off x="3712" y="3846"/>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
        <p:nvSpPr>
          <p:cNvPr id="2" name="Title 1"/>
          <p:cNvSpPr>
            <a:spLocks noGrp="1"/>
          </p:cNvSpPr>
          <p:nvPr>
            <p:ph type="title"/>
          </p:nvPr>
        </p:nvSpPr>
        <p:spPr/>
        <p:txBody>
          <a:bodyPr/>
          <a:lstStyle/>
          <a:p>
            <a:r>
              <a:rPr lang="fa-IR" sz="5400" dirty="0">
                <a:cs typeface="B Nazanin" panose="00000400000000000000" pitchFamily="2" charset="-78"/>
              </a:rPr>
              <a:t>قیمت گذاری</a:t>
            </a:r>
            <a:endParaRPr lang="en-ID" sz="5400" dirty="0">
              <a:cs typeface="B Nazanin" panose="00000400000000000000" pitchFamily="2" charset="-78"/>
            </a:endParaRPr>
          </a:p>
        </p:txBody>
      </p:sp>
    </p:spTree>
    <p:extLst>
      <p:ext uri="{BB962C8B-B14F-4D97-AF65-F5344CB8AC3E}">
        <p14:creationId xmlns:p14="http://schemas.microsoft.com/office/powerpoint/2010/main" val="273217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9"/>
          <p:cNvSpPr>
            <a:spLocks/>
          </p:cNvSpPr>
          <p:nvPr/>
        </p:nvSpPr>
        <p:spPr bwMode="auto">
          <a:xfrm flipH="1">
            <a:off x="7303007" y="-17462"/>
            <a:ext cx="4888991" cy="6875462"/>
          </a:xfrm>
          <a:custGeom>
            <a:avLst/>
            <a:gdLst>
              <a:gd name="T0" fmla="*/ 16635 w 16635"/>
              <a:gd name="T1" fmla="*/ 0 h 17745"/>
              <a:gd name="T2" fmla="*/ 15772 w 16635"/>
              <a:gd name="T3" fmla="*/ 1219 h 17745"/>
              <a:gd name="T4" fmla="*/ 11872 w 16635"/>
              <a:gd name="T5" fmla="*/ 3926 h 17745"/>
              <a:gd name="T6" fmla="*/ 5312 w 16635"/>
              <a:gd name="T7" fmla="*/ 10431 h 17745"/>
              <a:gd name="T8" fmla="*/ 3592 w 16635"/>
              <a:gd name="T9" fmla="*/ 14506 h 17745"/>
              <a:gd name="T10" fmla="*/ 568 w 16635"/>
              <a:gd name="T11" fmla="*/ 17587 h 17745"/>
              <a:gd name="T12" fmla="*/ 0 w 16635"/>
              <a:gd name="T13" fmla="*/ 17745 h 17745"/>
              <a:gd name="T14" fmla="*/ 0 w 16635"/>
              <a:gd name="T15" fmla="*/ 0 h 17745"/>
              <a:gd name="T16" fmla="*/ 16635 w 16635"/>
              <a:gd name="T17" fmla="*/ 0 h 17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35" h="17745">
                <a:moveTo>
                  <a:pt x="16635" y="0"/>
                </a:moveTo>
                <a:cubicBezTo>
                  <a:pt x="16406" y="445"/>
                  <a:pt x="16110" y="860"/>
                  <a:pt x="15772" y="1219"/>
                </a:cubicBezTo>
                <a:cubicBezTo>
                  <a:pt x="14685" y="2377"/>
                  <a:pt x="13233" y="3107"/>
                  <a:pt x="11872" y="3926"/>
                </a:cubicBezTo>
                <a:cubicBezTo>
                  <a:pt x="9197" y="5534"/>
                  <a:pt x="6712" y="7642"/>
                  <a:pt x="5312" y="10431"/>
                </a:cubicBezTo>
                <a:cubicBezTo>
                  <a:pt x="4650" y="11749"/>
                  <a:pt x="4248" y="13185"/>
                  <a:pt x="3592" y="14506"/>
                </a:cubicBezTo>
                <a:cubicBezTo>
                  <a:pt x="2936" y="15827"/>
                  <a:pt x="1953" y="17080"/>
                  <a:pt x="568" y="17587"/>
                </a:cubicBezTo>
                <a:cubicBezTo>
                  <a:pt x="382" y="17656"/>
                  <a:pt x="192" y="17708"/>
                  <a:pt x="0" y="17745"/>
                </a:cubicBezTo>
                <a:lnTo>
                  <a:pt x="0" y="0"/>
                </a:lnTo>
                <a:lnTo>
                  <a:pt x="16635" y="0"/>
                </a:lnTo>
                <a:close/>
              </a:path>
            </a:pathLst>
          </a:custGeom>
          <a:gradFill>
            <a:gsLst>
              <a:gs pos="0">
                <a:schemeClr val="accent1"/>
              </a:gs>
              <a:gs pos="100000">
                <a:schemeClr val="accent5"/>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ID"/>
          </a:p>
        </p:txBody>
      </p:sp>
      <p:sp>
        <p:nvSpPr>
          <p:cNvPr id="3" name="Picture Placeholder 2"/>
          <p:cNvSpPr>
            <a:spLocks noGrp="1"/>
          </p:cNvSpPr>
          <p:nvPr>
            <p:ph type="pic" sz="quarter" idx="10"/>
          </p:nvPr>
        </p:nvSpPr>
        <p:spPr>
          <a:xfrm>
            <a:off x="611209" y="1947007"/>
            <a:ext cx="2913260" cy="2273518"/>
          </a:xfrm>
        </p:spPr>
      </p:sp>
      <p:grpSp>
        <p:nvGrpSpPr>
          <p:cNvPr id="36" name="Group 4"/>
          <p:cNvGrpSpPr>
            <a:grpSpLocks noChangeAspect="1"/>
          </p:cNvGrpSpPr>
          <p:nvPr/>
        </p:nvGrpSpPr>
        <p:grpSpPr bwMode="auto">
          <a:xfrm>
            <a:off x="163749" y="3520806"/>
            <a:ext cx="1593850" cy="539750"/>
            <a:chOff x="2128" y="1235"/>
            <a:chExt cx="1004" cy="340"/>
          </a:xfrm>
        </p:grpSpPr>
        <p:sp>
          <p:nvSpPr>
            <p:cNvPr id="38" name="Freeform 5"/>
            <p:cNvSpPr>
              <a:spLocks noEditPoints="1"/>
            </p:cNvSpPr>
            <p:nvPr/>
          </p:nvSpPr>
          <p:spPr bwMode="auto">
            <a:xfrm>
              <a:off x="2128" y="1235"/>
              <a:ext cx="334" cy="340"/>
            </a:xfrm>
            <a:custGeom>
              <a:avLst/>
              <a:gdLst>
                <a:gd name="T0" fmla="*/ 207 w 1492"/>
                <a:gd name="T1" fmla="*/ 746 h 1492"/>
                <a:gd name="T2" fmla="*/ 746 w 1492"/>
                <a:gd name="T3" fmla="*/ 1285 h 1492"/>
                <a:gd name="T4" fmla="*/ 1285 w 1492"/>
                <a:gd name="T5" fmla="*/ 746 h 1492"/>
                <a:gd name="T6" fmla="*/ 746 w 1492"/>
                <a:gd name="T7" fmla="*/ 207 h 1492"/>
                <a:gd name="T8" fmla="*/ 207 w 1492"/>
                <a:gd name="T9" fmla="*/ 746 h 1492"/>
                <a:gd name="T10" fmla="*/ 746 w 1492"/>
                <a:gd name="T11" fmla="*/ 1492 h 1492"/>
                <a:gd name="T12" fmla="*/ 0 w 1492"/>
                <a:gd name="T13" fmla="*/ 746 h 1492"/>
                <a:gd name="T14" fmla="*/ 746 w 1492"/>
                <a:gd name="T15" fmla="*/ 0 h 1492"/>
                <a:gd name="T16" fmla="*/ 1492 w 1492"/>
                <a:gd name="T17" fmla="*/ 746 h 1492"/>
                <a:gd name="T18" fmla="*/ 746 w 1492"/>
                <a:gd name="T19" fmla="*/ 1492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1492">
                  <a:moveTo>
                    <a:pt x="207" y="746"/>
                  </a:moveTo>
                  <a:lnTo>
                    <a:pt x="746" y="1285"/>
                  </a:lnTo>
                  <a:lnTo>
                    <a:pt x="1285" y="746"/>
                  </a:lnTo>
                  <a:lnTo>
                    <a:pt x="746" y="207"/>
                  </a:lnTo>
                  <a:lnTo>
                    <a:pt x="207" y="746"/>
                  </a:lnTo>
                  <a:close/>
                  <a:moveTo>
                    <a:pt x="746" y="1492"/>
                  </a:moveTo>
                  <a:lnTo>
                    <a:pt x="0" y="746"/>
                  </a:lnTo>
                  <a:lnTo>
                    <a:pt x="746" y="0"/>
                  </a:lnTo>
                  <a:lnTo>
                    <a:pt x="1492" y="746"/>
                  </a:lnTo>
                  <a:lnTo>
                    <a:pt x="746" y="14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9" name="Freeform 6"/>
            <p:cNvSpPr>
              <a:spLocks noEditPoints="1"/>
            </p:cNvSpPr>
            <p:nvPr/>
          </p:nvSpPr>
          <p:spPr bwMode="auto">
            <a:xfrm>
              <a:off x="2462" y="1235"/>
              <a:ext cx="335" cy="340"/>
            </a:xfrm>
            <a:custGeom>
              <a:avLst/>
              <a:gdLst>
                <a:gd name="T0" fmla="*/ 207 w 1492"/>
                <a:gd name="T1" fmla="*/ 746 h 1492"/>
                <a:gd name="T2" fmla="*/ 746 w 1492"/>
                <a:gd name="T3" fmla="*/ 1285 h 1492"/>
                <a:gd name="T4" fmla="*/ 1285 w 1492"/>
                <a:gd name="T5" fmla="*/ 746 h 1492"/>
                <a:gd name="T6" fmla="*/ 746 w 1492"/>
                <a:gd name="T7" fmla="*/ 207 h 1492"/>
                <a:gd name="T8" fmla="*/ 207 w 1492"/>
                <a:gd name="T9" fmla="*/ 746 h 1492"/>
                <a:gd name="T10" fmla="*/ 746 w 1492"/>
                <a:gd name="T11" fmla="*/ 1492 h 1492"/>
                <a:gd name="T12" fmla="*/ 0 w 1492"/>
                <a:gd name="T13" fmla="*/ 746 h 1492"/>
                <a:gd name="T14" fmla="*/ 746 w 1492"/>
                <a:gd name="T15" fmla="*/ 0 h 1492"/>
                <a:gd name="T16" fmla="*/ 1492 w 1492"/>
                <a:gd name="T17" fmla="*/ 746 h 1492"/>
                <a:gd name="T18" fmla="*/ 746 w 1492"/>
                <a:gd name="T19" fmla="*/ 1492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1492">
                  <a:moveTo>
                    <a:pt x="207" y="746"/>
                  </a:moveTo>
                  <a:lnTo>
                    <a:pt x="746" y="1285"/>
                  </a:lnTo>
                  <a:lnTo>
                    <a:pt x="1285" y="746"/>
                  </a:lnTo>
                  <a:lnTo>
                    <a:pt x="746" y="207"/>
                  </a:lnTo>
                  <a:lnTo>
                    <a:pt x="207" y="746"/>
                  </a:lnTo>
                  <a:close/>
                  <a:moveTo>
                    <a:pt x="746" y="1492"/>
                  </a:moveTo>
                  <a:lnTo>
                    <a:pt x="0" y="746"/>
                  </a:lnTo>
                  <a:lnTo>
                    <a:pt x="746" y="0"/>
                  </a:lnTo>
                  <a:lnTo>
                    <a:pt x="1492" y="746"/>
                  </a:lnTo>
                  <a:lnTo>
                    <a:pt x="746" y="149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0" name="Freeform 7"/>
            <p:cNvSpPr>
              <a:spLocks noEditPoints="1"/>
            </p:cNvSpPr>
            <p:nvPr/>
          </p:nvSpPr>
          <p:spPr bwMode="auto">
            <a:xfrm>
              <a:off x="2798" y="1235"/>
              <a:ext cx="334" cy="340"/>
            </a:xfrm>
            <a:custGeom>
              <a:avLst/>
              <a:gdLst>
                <a:gd name="T0" fmla="*/ 208 w 1492"/>
                <a:gd name="T1" fmla="*/ 746 h 1492"/>
                <a:gd name="T2" fmla="*/ 746 w 1492"/>
                <a:gd name="T3" fmla="*/ 1285 h 1492"/>
                <a:gd name="T4" fmla="*/ 1285 w 1492"/>
                <a:gd name="T5" fmla="*/ 746 h 1492"/>
                <a:gd name="T6" fmla="*/ 746 w 1492"/>
                <a:gd name="T7" fmla="*/ 207 h 1492"/>
                <a:gd name="T8" fmla="*/ 208 w 1492"/>
                <a:gd name="T9" fmla="*/ 746 h 1492"/>
                <a:gd name="T10" fmla="*/ 746 w 1492"/>
                <a:gd name="T11" fmla="*/ 1492 h 1492"/>
                <a:gd name="T12" fmla="*/ 0 w 1492"/>
                <a:gd name="T13" fmla="*/ 746 h 1492"/>
                <a:gd name="T14" fmla="*/ 746 w 1492"/>
                <a:gd name="T15" fmla="*/ 0 h 1492"/>
                <a:gd name="T16" fmla="*/ 1492 w 1492"/>
                <a:gd name="T17" fmla="*/ 746 h 1492"/>
                <a:gd name="T18" fmla="*/ 746 w 1492"/>
                <a:gd name="T19" fmla="*/ 1492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1492">
                  <a:moveTo>
                    <a:pt x="208" y="746"/>
                  </a:moveTo>
                  <a:lnTo>
                    <a:pt x="746" y="1285"/>
                  </a:lnTo>
                  <a:lnTo>
                    <a:pt x="1285" y="746"/>
                  </a:lnTo>
                  <a:lnTo>
                    <a:pt x="746" y="207"/>
                  </a:lnTo>
                  <a:lnTo>
                    <a:pt x="208" y="746"/>
                  </a:lnTo>
                  <a:close/>
                  <a:moveTo>
                    <a:pt x="746" y="1492"/>
                  </a:moveTo>
                  <a:lnTo>
                    <a:pt x="0" y="746"/>
                  </a:lnTo>
                  <a:lnTo>
                    <a:pt x="746" y="0"/>
                  </a:lnTo>
                  <a:lnTo>
                    <a:pt x="1492" y="746"/>
                  </a:lnTo>
                  <a:lnTo>
                    <a:pt x="746" y="149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pic>
        <p:nvPicPr>
          <p:cNvPr id="17" name="Picture Placeholder 16">
            <a:extLst>
              <a:ext uri="{FF2B5EF4-FFF2-40B4-BE49-F238E27FC236}">
                <a16:creationId xmlns:a16="http://schemas.microsoft.com/office/drawing/2014/main" id="{1AB7CFC4-0AB4-8A7A-BB5C-EFB946493787}"/>
              </a:ext>
            </a:extLst>
          </p:cNvPr>
          <p:cNvPicPr>
            <a:picLocks noGrp="1" noChangeAspect="1"/>
          </p:cNvPicPr>
          <p:nvPr>
            <p:ph type="pic" sz="quarter" idx="11"/>
          </p:nvPr>
        </p:nvPicPr>
        <p:blipFill>
          <a:blip r:embed="rId2"/>
          <a:srcRect l="38" r="38"/>
          <a:stretch>
            <a:fillRect/>
          </a:stretch>
        </p:blipFill>
        <p:spPr>
          <a:xfrm>
            <a:off x="4237038" y="1946275"/>
            <a:ext cx="2913062" cy="2274888"/>
          </a:xfrm>
          <a:prstGeom prst="rect">
            <a:avLst/>
          </a:prstGeom>
        </p:spPr>
      </p:pic>
      <p:grpSp>
        <p:nvGrpSpPr>
          <p:cNvPr id="5" name="Group 4"/>
          <p:cNvGrpSpPr/>
          <p:nvPr/>
        </p:nvGrpSpPr>
        <p:grpSpPr>
          <a:xfrm>
            <a:off x="163749" y="802848"/>
            <a:ext cx="614888" cy="323849"/>
            <a:chOff x="2992293" y="2931887"/>
            <a:chExt cx="614888" cy="323849"/>
          </a:xfrm>
          <a:gradFill>
            <a:gsLst>
              <a:gs pos="0">
                <a:schemeClr val="accent1"/>
              </a:gs>
              <a:gs pos="100000">
                <a:schemeClr val="accent5"/>
              </a:gs>
            </a:gsLst>
            <a:lin ang="0" scaled="0"/>
          </a:gradFill>
        </p:grpSpPr>
        <p:sp>
          <p:nvSpPr>
            <p:cNvPr id="6" name="Oval 5"/>
            <p:cNvSpPr/>
            <p:nvPr/>
          </p:nvSpPr>
          <p:spPr>
            <a:xfrm>
              <a:off x="3384479" y="2982460"/>
              <a:ext cx="222702" cy="2227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p:cNvSpPr/>
            <p:nvPr/>
          </p:nvSpPr>
          <p:spPr>
            <a:xfrm>
              <a:off x="2992293" y="2931887"/>
              <a:ext cx="323849" cy="3238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0" name="TextBox 9"/>
          <p:cNvSpPr txBox="1"/>
          <p:nvPr/>
        </p:nvSpPr>
        <p:spPr>
          <a:xfrm rot="2658073">
            <a:off x="1154622" y="2622100"/>
            <a:ext cx="2194676" cy="923330"/>
          </a:xfrm>
          <a:prstGeom prst="rect">
            <a:avLst/>
          </a:prstGeom>
          <a:noFill/>
        </p:spPr>
        <p:txBody>
          <a:bodyPr wrap="square" rtlCol="0">
            <a:spAutoFit/>
          </a:bodyPr>
          <a:lstStyle/>
          <a:p>
            <a:r>
              <a:rPr lang="fa-IR" sz="5400" b="1" dirty="0">
                <a:latin typeface="+mj-lt"/>
                <a:cs typeface="B Nazanin" panose="00000400000000000000" pitchFamily="2" charset="-78"/>
              </a:rPr>
              <a:t>صمدی</a:t>
            </a:r>
            <a:endParaRPr lang="en-ID" sz="5400" b="1" dirty="0">
              <a:latin typeface="+mj-lt"/>
              <a:cs typeface="B Nazanin" panose="00000400000000000000" pitchFamily="2" charset="-78"/>
            </a:endParaRPr>
          </a:p>
        </p:txBody>
      </p:sp>
      <p:grpSp>
        <p:nvGrpSpPr>
          <p:cNvPr id="41" name="Group 4"/>
          <p:cNvGrpSpPr>
            <a:grpSpLocks noChangeAspect="1"/>
          </p:cNvGrpSpPr>
          <p:nvPr/>
        </p:nvGrpSpPr>
        <p:grpSpPr bwMode="auto">
          <a:xfrm>
            <a:off x="3784704" y="3520806"/>
            <a:ext cx="1593850" cy="539750"/>
            <a:chOff x="2128" y="1235"/>
            <a:chExt cx="1004" cy="340"/>
          </a:xfrm>
        </p:grpSpPr>
        <p:sp>
          <p:nvSpPr>
            <p:cNvPr id="42" name="Freeform 5"/>
            <p:cNvSpPr>
              <a:spLocks noEditPoints="1"/>
            </p:cNvSpPr>
            <p:nvPr/>
          </p:nvSpPr>
          <p:spPr bwMode="auto">
            <a:xfrm>
              <a:off x="2128" y="1235"/>
              <a:ext cx="334" cy="340"/>
            </a:xfrm>
            <a:custGeom>
              <a:avLst/>
              <a:gdLst>
                <a:gd name="T0" fmla="*/ 207 w 1492"/>
                <a:gd name="T1" fmla="*/ 746 h 1492"/>
                <a:gd name="T2" fmla="*/ 746 w 1492"/>
                <a:gd name="T3" fmla="*/ 1285 h 1492"/>
                <a:gd name="T4" fmla="*/ 1285 w 1492"/>
                <a:gd name="T5" fmla="*/ 746 h 1492"/>
                <a:gd name="T6" fmla="*/ 746 w 1492"/>
                <a:gd name="T7" fmla="*/ 207 h 1492"/>
                <a:gd name="T8" fmla="*/ 207 w 1492"/>
                <a:gd name="T9" fmla="*/ 746 h 1492"/>
                <a:gd name="T10" fmla="*/ 746 w 1492"/>
                <a:gd name="T11" fmla="*/ 1492 h 1492"/>
                <a:gd name="T12" fmla="*/ 0 w 1492"/>
                <a:gd name="T13" fmla="*/ 746 h 1492"/>
                <a:gd name="T14" fmla="*/ 746 w 1492"/>
                <a:gd name="T15" fmla="*/ 0 h 1492"/>
                <a:gd name="T16" fmla="*/ 1492 w 1492"/>
                <a:gd name="T17" fmla="*/ 746 h 1492"/>
                <a:gd name="T18" fmla="*/ 746 w 1492"/>
                <a:gd name="T19" fmla="*/ 1492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1492">
                  <a:moveTo>
                    <a:pt x="207" y="746"/>
                  </a:moveTo>
                  <a:lnTo>
                    <a:pt x="746" y="1285"/>
                  </a:lnTo>
                  <a:lnTo>
                    <a:pt x="1285" y="746"/>
                  </a:lnTo>
                  <a:lnTo>
                    <a:pt x="746" y="207"/>
                  </a:lnTo>
                  <a:lnTo>
                    <a:pt x="207" y="746"/>
                  </a:lnTo>
                  <a:close/>
                  <a:moveTo>
                    <a:pt x="746" y="1492"/>
                  </a:moveTo>
                  <a:lnTo>
                    <a:pt x="0" y="746"/>
                  </a:lnTo>
                  <a:lnTo>
                    <a:pt x="746" y="0"/>
                  </a:lnTo>
                  <a:lnTo>
                    <a:pt x="1492" y="746"/>
                  </a:lnTo>
                  <a:lnTo>
                    <a:pt x="746" y="14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3" name="Freeform 6"/>
            <p:cNvSpPr>
              <a:spLocks noEditPoints="1"/>
            </p:cNvSpPr>
            <p:nvPr/>
          </p:nvSpPr>
          <p:spPr bwMode="auto">
            <a:xfrm>
              <a:off x="2462" y="1235"/>
              <a:ext cx="335" cy="340"/>
            </a:xfrm>
            <a:custGeom>
              <a:avLst/>
              <a:gdLst>
                <a:gd name="T0" fmla="*/ 207 w 1492"/>
                <a:gd name="T1" fmla="*/ 746 h 1492"/>
                <a:gd name="T2" fmla="*/ 746 w 1492"/>
                <a:gd name="T3" fmla="*/ 1285 h 1492"/>
                <a:gd name="T4" fmla="*/ 1285 w 1492"/>
                <a:gd name="T5" fmla="*/ 746 h 1492"/>
                <a:gd name="T6" fmla="*/ 746 w 1492"/>
                <a:gd name="T7" fmla="*/ 207 h 1492"/>
                <a:gd name="T8" fmla="*/ 207 w 1492"/>
                <a:gd name="T9" fmla="*/ 746 h 1492"/>
                <a:gd name="T10" fmla="*/ 746 w 1492"/>
                <a:gd name="T11" fmla="*/ 1492 h 1492"/>
                <a:gd name="T12" fmla="*/ 0 w 1492"/>
                <a:gd name="T13" fmla="*/ 746 h 1492"/>
                <a:gd name="T14" fmla="*/ 746 w 1492"/>
                <a:gd name="T15" fmla="*/ 0 h 1492"/>
                <a:gd name="T16" fmla="*/ 1492 w 1492"/>
                <a:gd name="T17" fmla="*/ 746 h 1492"/>
                <a:gd name="T18" fmla="*/ 746 w 1492"/>
                <a:gd name="T19" fmla="*/ 1492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1492">
                  <a:moveTo>
                    <a:pt x="207" y="746"/>
                  </a:moveTo>
                  <a:lnTo>
                    <a:pt x="746" y="1285"/>
                  </a:lnTo>
                  <a:lnTo>
                    <a:pt x="1285" y="746"/>
                  </a:lnTo>
                  <a:lnTo>
                    <a:pt x="746" y="207"/>
                  </a:lnTo>
                  <a:lnTo>
                    <a:pt x="207" y="746"/>
                  </a:lnTo>
                  <a:close/>
                  <a:moveTo>
                    <a:pt x="746" y="1492"/>
                  </a:moveTo>
                  <a:lnTo>
                    <a:pt x="0" y="746"/>
                  </a:lnTo>
                  <a:lnTo>
                    <a:pt x="746" y="0"/>
                  </a:lnTo>
                  <a:lnTo>
                    <a:pt x="1492" y="746"/>
                  </a:lnTo>
                  <a:lnTo>
                    <a:pt x="746" y="149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4" name="Freeform 7"/>
            <p:cNvSpPr>
              <a:spLocks noEditPoints="1"/>
            </p:cNvSpPr>
            <p:nvPr/>
          </p:nvSpPr>
          <p:spPr bwMode="auto">
            <a:xfrm>
              <a:off x="2798" y="1235"/>
              <a:ext cx="334" cy="340"/>
            </a:xfrm>
            <a:custGeom>
              <a:avLst/>
              <a:gdLst>
                <a:gd name="T0" fmla="*/ 208 w 1492"/>
                <a:gd name="T1" fmla="*/ 746 h 1492"/>
                <a:gd name="T2" fmla="*/ 746 w 1492"/>
                <a:gd name="T3" fmla="*/ 1285 h 1492"/>
                <a:gd name="T4" fmla="*/ 1285 w 1492"/>
                <a:gd name="T5" fmla="*/ 746 h 1492"/>
                <a:gd name="T6" fmla="*/ 746 w 1492"/>
                <a:gd name="T7" fmla="*/ 207 h 1492"/>
                <a:gd name="T8" fmla="*/ 208 w 1492"/>
                <a:gd name="T9" fmla="*/ 746 h 1492"/>
                <a:gd name="T10" fmla="*/ 746 w 1492"/>
                <a:gd name="T11" fmla="*/ 1492 h 1492"/>
                <a:gd name="T12" fmla="*/ 0 w 1492"/>
                <a:gd name="T13" fmla="*/ 746 h 1492"/>
                <a:gd name="T14" fmla="*/ 746 w 1492"/>
                <a:gd name="T15" fmla="*/ 0 h 1492"/>
                <a:gd name="T16" fmla="*/ 1492 w 1492"/>
                <a:gd name="T17" fmla="*/ 746 h 1492"/>
                <a:gd name="T18" fmla="*/ 746 w 1492"/>
                <a:gd name="T19" fmla="*/ 1492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1492">
                  <a:moveTo>
                    <a:pt x="208" y="746"/>
                  </a:moveTo>
                  <a:lnTo>
                    <a:pt x="746" y="1285"/>
                  </a:lnTo>
                  <a:lnTo>
                    <a:pt x="1285" y="746"/>
                  </a:lnTo>
                  <a:lnTo>
                    <a:pt x="746" y="207"/>
                  </a:lnTo>
                  <a:lnTo>
                    <a:pt x="208" y="746"/>
                  </a:lnTo>
                  <a:close/>
                  <a:moveTo>
                    <a:pt x="746" y="1492"/>
                  </a:moveTo>
                  <a:lnTo>
                    <a:pt x="0" y="746"/>
                  </a:lnTo>
                  <a:lnTo>
                    <a:pt x="746" y="0"/>
                  </a:lnTo>
                  <a:lnTo>
                    <a:pt x="1492" y="746"/>
                  </a:lnTo>
                  <a:lnTo>
                    <a:pt x="746" y="149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
        <p:nvSpPr>
          <p:cNvPr id="11" name="TextBox 10"/>
          <p:cNvSpPr txBox="1"/>
          <p:nvPr/>
        </p:nvSpPr>
        <p:spPr>
          <a:xfrm>
            <a:off x="611209" y="4735348"/>
            <a:ext cx="2706624" cy="1169551"/>
          </a:xfrm>
          <a:prstGeom prst="rect">
            <a:avLst/>
          </a:prstGeom>
          <a:noFill/>
        </p:spPr>
        <p:txBody>
          <a:bodyPr wrap="square" rtlCol="0">
            <a:spAutoFit/>
          </a:bodyPr>
          <a:lstStyle/>
          <a:p>
            <a:pPr algn="r" rtl="1">
              <a:lnSpc>
                <a:spcPct val="150000"/>
              </a:lnSpc>
            </a:pPr>
            <a:r>
              <a:rPr lang="fa-IR" sz="1600" dirty="0">
                <a:cs typeface="B Nazanin" panose="00000400000000000000" pitchFamily="2" charset="-78"/>
              </a:rPr>
              <a:t>ایده دهنده اصلی</a:t>
            </a:r>
          </a:p>
          <a:p>
            <a:pPr algn="r" rtl="1">
              <a:lnSpc>
                <a:spcPct val="150000"/>
              </a:lnSpc>
            </a:pPr>
            <a:r>
              <a:rPr lang="fa-IR" sz="1600" dirty="0">
                <a:cs typeface="B Nazanin" panose="00000400000000000000" pitchFamily="2" charset="-78"/>
              </a:rPr>
              <a:t>داشتن آشنا در کارخانه و خرید</a:t>
            </a:r>
          </a:p>
          <a:p>
            <a:pPr algn="r" rtl="1">
              <a:lnSpc>
                <a:spcPct val="150000"/>
              </a:lnSpc>
            </a:pPr>
            <a:r>
              <a:rPr lang="fa-IR" sz="1600" dirty="0">
                <a:cs typeface="B Nazanin" panose="00000400000000000000" pitchFamily="2" charset="-78"/>
              </a:rPr>
              <a:t>تجربه در زمینه کفش</a:t>
            </a:r>
          </a:p>
        </p:txBody>
      </p:sp>
      <p:sp>
        <p:nvSpPr>
          <p:cNvPr id="27" name="TextBox 26"/>
          <p:cNvSpPr txBox="1"/>
          <p:nvPr/>
        </p:nvSpPr>
        <p:spPr>
          <a:xfrm rot="2275065">
            <a:off x="3999902" y="2581022"/>
            <a:ext cx="3485741" cy="923330"/>
          </a:xfrm>
          <a:prstGeom prst="rect">
            <a:avLst/>
          </a:prstGeom>
          <a:noFill/>
        </p:spPr>
        <p:txBody>
          <a:bodyPr wrap="square" rtlCol="0">
            <a:spAutoFit/>
          </a:bodyPr>
          <a:lstStyle/>
          <a:p>
            <a:r>
              <a:rPr lang="fa-IR" sz="5400" b="1" dirty="0" err="1">
                <a:latin typeface="+mj-lt"/>
                <a:cs typeface="B Nazanin" panose="00000400000000000000" pitchFamily="2" charset="-78"/>
              </a:rPr>
              <a:t>نصیرائی</a:t>
            </a:r>
            <a:r>
              <a:rPr lang="fa-IR" sz="5400" b="1" dirty="0">
                <a:latin typeface="+mj-lt"/>
                <a:cs typeface="B Nazanin" panose="00000400000000000000" pitchFamily="2" charset="-78"/>
              </a:rPr>
              <a:t> </a:t>
            </a:r>
            <a:r>
              <a:rPr lang="fa-IR" sz="5400" b="1" dirty="0" err="1">
                <a:latin typeface="+mj-lt"/>
                <a:cs typeface="B Nazanin" panose="00000400000000000000" pitchFamily="2" charset="-78"/>
              </a:rPr>
              <a:t>مقدّم</a:t>
            </a:r>
            <a:endParaRPr lang="en-ID" sz="5400" b="1" dirty="0">
              <a:latin typeface="+mj-lt"/>
              <a:cs typeface="B Nazanin" panose="00000400000000000000" pitchFamily="2" charset="-78"/>
            </a:endParaRPr>
          </a:p>
        </p:txBody>
      </p:sp>
      <p:sp>
        <p:nvSpPr>
          <p:cNvPr id="28" name="TextBox 27"/>
          <p:cNvSpPr txBox="1"/>
          <p:nvPr/>
        </p:nvSpPr>
        <p:spPr>
          <a:xfrm>
            <a:off x="4237038" y="4735348"/>
            <a:ext cx="2706624" cy="1169551"/>
          </a:xfrm>
          <a:prstGeom prst="rect">
            <a:avLst/>
          </a:prstGeom>
          <a:noFill/>
        </p:spPr>
        <p:txBody>
          <a:bodyPr wrap="square" rtlCol="0">
            <a:spAutoFit/>
          </a:bodyPr>
          <a:lstStyle/>
          <a:p>
            <a:pPr algn="r" rtl="1">
              <a:lnSpc>
                <a:spcPct val="150000"/>
              </a:lnSpc>
            </a:pPr>
            <a:r>
              <a:rPr lang="fa-IR" sz="1600" dirty="0">
                <a:cs typeface="B Nazanin" panose="00000400000000000000" pitchFamily="2" charset="-78"/>
              </a:rPr>
              <a:t>توسعه قسمت بازار آنلاین</a:t>
            </a:r>
          </a:p>
          <a:p>
            <a:pPr algn="r" rtl="1">
              <a:lnSpc>
                <a:spcPct val="150000"/>
              </a:lnSpc>
            </a:pPr>
            <a:r>
              <a:rPr lang="fa-IR" sz="1600" dirty="0">
                <a:cs typeface="B Nazanin" panose="00000400000000000000" pitchFamily="2" charset="-78"/>
              </a:rPr>
              <a:t>ارتباط با مشتری و فروش</a:t>
            </a:r>
          </a:p>
          <a:p>
            <a:pPr algn="r" rtl="1">
              <a:lnSpc>
                <a:spcPct val="150000"/>
              </a:lnSpc>
            </a:pPr>
            <a:r>
              <a:rPr lang="fa-IR" sz="1600" dirty="0">
                <a:cs typeface="B Nazanin" panose="00000400000000000000" pitchFamily="2" charset="-78"/>
              </a:rPr>
              <a:t>تجربه در فروشندگی</a:t>
            </a:r>
          </a:p>
        </p:txBody>
      </p:sp>
      <p:pic>
        <p:nvPicPr>
          <p:cNvPr id="20" name="Picture Placeholder 16">
            <a:extLst>
              <a:ext uri="{FF2B5EF4-FFF2-40B4-BE49-F238E27FC236}">
                <a16:creationId xmlns:a16="http://schemas.microsoft.com/office/drawing/2014/main" id="{FD7E9C7C-8F44-5588-1D22-163CA900F10F}"/>
              </a:ext>
            </a:extLst>
          </p:cNvPr>
          <p:cNvPicPr>
            <a:picLocks noChangeAspect="1"/>
          </p:cNvPicPr>
          <p:nvPr/>
        </p:nvPicPr>
        <p:blipFill>
          <a:blip r:embed="rId2"/>
          <a:srcRect l="38" r="38"/>
          <a:stretch>
            <a:fillRect/>
          </a:stretch>
        </p:blipFill>
        <p:spPr>
          <a:xfrm>
            <a:off x="7933867" y="1946275"/>
            <a:ext cx="2913062" cy="2274888"/>
          </a:xfrm>
          <a:prstGeom prst="rect">
            <a:avLst/>
          </a:prstGeom>
          <a:solidFill>
            <a:schemeClr val="accent1">
              <a:lumMod val="20000"/>
              <a:lumOff val="80000"/>
            </a:schemeClr>
          </a:solidFill>
        </p:spPr>
      </p:pic>
      <p:sp>
        <p:nvSpPr>
          <p:cNvPr id="2" name="Title 1"/>
          <p:cNvSpPr>
            <a:spLocks noGrp="1"/>
          </p:cNvSpPr>
          <p:nvPr>
            <p:ph type="title"/>
          </p:nvPr>
        </p:nvSpPr>
        <p:spPr/>
        <p:txBody>
          <a:bodyPr/>
          <a:lstStyle/>
          <a:p>
            <a:r>
              <a:rPr lang="fa-IR" sz="6000" dirty="0">
                <a:solidFill>
                  <a:schemeClr val="accent5"/>
                </a:solidFill>
                <a:cs typeface="B Nazanin" panose="00000400000000000000" pitchFamily="2" charset="-78"/>
              </a:rPr>
              <a:t>منابع انسانی</a:t>
            </a:r>
            <a:endParaRPr lang="en-ID" sz="6000" dirty="0"/>
          </a:p>
        </p:txBody>
      </p:sp>
      <p:grpSp>
        <p:nvGrpSpPr>
          <p:cNvPr id="9" name="Group 4">
            <a:extLst>
              <a:ext uri="{FF2B5EF4-FFF2-40B4-BE49-F238E27FC236}">
                <a16:creationId xmlns:a16="http://schemas.microsoft.com/office/drawing/2014/main" id="{DFF55875-9254-0B92-C999-EDB2B1F41AFE}"/>
              </a:ext>
            </a:extLst>
          </p:cNvPr>
          <p:cNvGrpSpPr>
            <a:grpSpLocks noChangeAspect="1"/>
          </p:cNvGrpSpPr>
          <p:nvPr/>
        </p:nvGrpSpPr>
        <p:grpSpPr bwMode="auto">
          <a:xfrm>
            <a:off x="7482516" y="3520807"/>
            <a:ext cx="1593850" cy="539750"/>
            <a:chOff x="2128" y="1235"/>
            <a:chExt cx="1004" cy="340"/>
          </a:xfrm>
        </p:grpSpPr>
        <p:sp>
          <p:nvSpPr>
            <p:cNvPr id="12" name="Freeform 5">
              <a:extLst>
                <a:ext uri="{FF2B5EF4-FFF2-40B4-BE49-F238E27FC236}">
                  <a16:creationId xmlns:a16="http://schemas.microsoft.com/office/drawing/2014/main" id="{BB443543-8A49-4B13-D905-57BFF06E3A36}"/>
                </a:ext>
              </a:extLst>
            </p:cNvPr>
            <p:cNvSpPr>
              <a:spLocks noEditPoints="1"/>
            </p:cNvSpPr>
            <p:nvPr/>
          </p:nvSpPr>
          <p:spPr bwMode="auto">
            <a:xfrm>
              <a:off x="2128" y="1235"/>
              <a:ext cx="334" cy="340"/>
            </a:xfrm>
            <a:custGeom>
              <a:avLst/>
              <a:gdLst>
                <a:gd name="T0" fmla="*/ 207 w 1492"/>
                <a:gd name="T1" fmla="*/ 746 h 1492"/>
                <a:gd name="T2" fmla="*/ 746 w 1492"/>
                <a:gd name="T3" fmla="*/ 1285 h 1492"/>
                <a:gd name="T4" fmla="*/ 1285 w 1492"/>
                <a:gd name="T5" fmla="*/ 746 h 1492"/>
                <a:gd name="T6" fmla="*/ 746 w 1492"/>
                <a:gd name="T7" fmla="*/ 207 h 1492"/>
                <a:gd name="T8" fmla="*/ 207 w 1492"/>
                <a:gd name="T9" fmla="*/ 746 h 1492"/>
                <a:gd name="T10" fmla="*/ 746 w 1492"/>
                <a:gd name="T11" fmla="*/ 1492 h 1492"/>
                <a:gd name="T12" fmla="*/ 0 w 1492"/>
                <a:gd name="T13" fmla="*/ 746 h 1492"/>
                <a:gd name="T14" fmla="*/ 746 w 1492"/>
                <a:gd name="T15" fmla="*/ 0 h 1492"/>
                <a:gd name="T16" fmla="*/ 1492 w 1492"/>
                <a:gd name="T17" fmla="*/ 746 h 1492"/>
                <a:gd name="T18" fmla="*/ 746 w 1492"/>
                <a:gd name="T19" fmla="*/ 1492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1492">
                  <a:moveTo>
                    <a:pt x="207" y="746"/>
                  </a:moveTo>
                  <a:lnTo>
                    <a:pt x="746" y="1285"/>
                  </a:lnTo>
                  <a:lnTo>
                    <a:pt x="1285" y="746"/>
                  </a:lnTo>
                  <a:lnTo>
                    <a:pt x="746" y="207"/>
                  </a:lnTo>
                  <a:lnTo>
                    <a:pt x="207" y="746"/>
                  </a:lnTo>
                  <a:close/>
                  <a:moveTo>
                    <a:pt x="746" y="1492"/>
                  </a:moveTo>
                  <a:lnTo>
                    <a:pt x="0" y="746"/>
                  </a:lnTo>
                  <a:lnTo>
                    <a:pt x="746" y="0"/>
                  </a:lnTo>
                  <a:lnTo>
                    <a:pt x="1492" y="746"/>
                  </a:lnTo>
                  <a:lnTo>
                    <a:pt x="746" y="14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3" name="Freeform 6">
              <a:extLst>
                <a:ext uri="{FF2B5EF4-FFF2-40B4-BE49-F238E27FC236}">
                  <a16:creationId xmlns:a16="http://schemas.microsoft.com/office/drawing/2014/main" id="{4AE9231D-3B23-2F88-D76F-5F901796B33C}"/>
                </a:ext>
              </a:extLst>
            </p:cNvPr>
            <p:cNvSpPr>
              <a:spLocks noEditPoints="1"/>
            </p:cNvSpPr>
            <p:nvPr/>
          </p:nvSpPr>
          <p:spPr bwMode="auto">
            <a:xfrm>
              <a:off x="2462" y="1235"/>
              <a:ext cx="335" cy="340"/>
            </a:xfrm>
            <a:custGeom>
              <a:avLst/>
              <a:gdLst>
                <a:gd name="T0" fmla="*/ 207 w 1492"/>
                <a:gd name="T1" fmla="*/ 746 h 1492"/>
                <a:gd name="T2" fmla="*/ 746 w 1492"/>
                <a:gd name="T3" fmla="*/ 1285 h 1492"/>
                <a:gd name="T4" fmla="*/ 1285 w 1492"/>
                <a:gd name="T5" fmla="*/ 746 h 1492"/>
                <a:gd name="T6" fmla="*/ 746 w 1492"/>
                <a:gd name="T7" fmla="*/ 207 h 1492"/>
                <a:gd name="T8" fmla="*/ 207 w 1492"/>
                <a:gd name="T9" fmla="*/ 746 h 1492"/>
                <a:gd name="T10" fmla="*/ 746 w 1492"/>
                <a:gd name="T11" fmla="*/ 1492 h 1492"/>
                <a:gd name="T12" fmla="*/ 0 w 1492"/>
                <a:gd name="T13" fmla="*/ 746 h 1492"/>
                <a:gd name="T14" fmla="*/ 746 w 1492"/>
                <a:gd name="T15" fmla="*/ 0 h 1492"/>
                <a:gd name="T16" fmla="*/ 1492 w 1492"/>
                <a:gd name="T17" fmla="*/ 746 h 1492"/>
                <a:gd name="T18" fmla="*/ 746 w 1492"/>
                <a:gd name="T19" fmla="*/ 1492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1492">
                  <a:moveTo>
                    <a:pt x="207" y="746"/>
                  </a:moveTo>
                  <a:lnTo>
                    <a:pt x="746" y="1285"/>
                  </a:lnTo>
                  <a:lnTo>
                    <a:pt x="1285" y="746"/>
                  </a:lnTo>
                  <a:lnTo>
                    <a:pt x="746" y="207"/>
                  </a:lnTo>
                  <a:lnTo>
                    <a:pt x="207" y="746"/>
                  </a:lnTo>
                  <a:close/>
                  <a:moveTo>
                    <a:pt x="746" y="1492"/>
                  </a:moveTo>
                  <a:lnTo>
                    <a:pt x="0" y="746"/>
                  </a:lnTo>
                  <a:lnTo>
                    <a:pt x="746" y="0"/>
                  </a:lnTo>
                  <a:lnTo>
                    <a:pt x="1492" y="746"/>
                  </a:lnTo>
                  <a:lnTo>
                    <a:pt x="746" y="149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4" name="Freeform 7">
              <a:extLst>
                <a:ext uri="{FF2B5EF4-FFF2-40B4-BE49-F238E27FC236}">
                  <a16:creationId xmlns:a16="http://schemas.microsoft.com/office/drawing/2014/main" id="{1F07BC46-C876-EE53-119D-B909A6AC93C0}"/>
                </a:ext>
              </a:extLst>
            </p:cNvPr>
            <p:cNvSpPr>
              <a:spLocks noEditPoints="1"/>
            </p:cNvSpPr>
            <p:nvPr/>
          </p:nvSpPr>
          <p:spPr bwMode="auto">
            <a:xfrm>
              <a:off x="2798" y="1235"/>
              <a:ext cx="334" cy="340"/>
            </a:xfrm>
            <a:custGeom>
              <a:avLst/>
              <a:gdLst>
                <a:gd name="T0" fmla="*/ 208 w 1492"/>
                <a:gd name="T1" fmla="*/ 746 h 1492"/>
                <a:gd name="T2" fmla="*/ 746 w 1492"/>
                <a:gd name="T3" fmla="*/ 1285 h 1492"/>
                <a:gd name="T4" fmla="*/ 1285 w 1492"/>
                <a:gd name="T5" fmla="*/ 746 h 1492"/>
                <a:gd name="T6" fmla="*/ 746 w 1492"/>
                <a:gd name="T7" fmla="*/ 207 h 1492"/>
                <a:gd name="T8" fmla="*/ 208 w 1492"/>
                <a:gd name="T9" fmla="*/ 746 h 1492"/>
                <a:gd name="T10" fmla="*/ 746 w 1492"/>
                <a:gd name="T11" fmla="*/ 1492 h 1492"/>
                <a:gd name="T12" fmla="*/ 0 w 1492"/>
                <a:gd name="T13" fmla="*/ 746 h 1492"/>
                <a:gd name="T14" fmla="*/ 746 w 1492"/>
                <a:gd name="T15" fmla="*/ 0 h 1492"/>
                <a:gd name="T16" fmla="*/ 1492 w 1492"/>
                <a:gd name="T17" fmla="*/ 746 h 1492"/>
                <a:gd name="T18" fmla="*/ 746 w 1492"/>
                <a:gd name="T19" fmla="*/ 1492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1492">
                  <a:moveTo>
                    <a:pt x="208" y="746"/>
                  </a:moveTo>
                  <a:lnTo>
                    <a:pt x="746" y="1285"/>
                  </a:lnTo>
                  <a:lnTo>
                    <a:pt x="1285" y="746"/>
                  </a:lnTo>
                  <a:lnTo>
                    <a:pt x="746" y="207"/>
                  </a:lnTo>
                  <a:lnTo>
                    <a:pt x="208" y="746"/>
                  </a:lnTo>
                  <a:close/>
                  <a:moveTo>
                    <a:pt x="746" y="1492"/>
                  </a:moveTo>
                  <a:lnTo>
                    <a:pt x="0" y="746"/>
                  </a:lnTo>
                  <a:lnTo>
                    <a:pt x="746" y="0"/>
                  </a:lnTo>
                  <a:lnTo>
                    <a:pt x="1492" y="746"/>
                  </a:lnTo>
                  <a:lnTo>
                    <a:pt x="746" y="149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
        <p:nvSpPr>
          <p:cNvPr id="15" name="TextBox 14">
            <a:extLst>
              <a:ext uri="{FF2B5EF4-FFF2-40B4-BE49-F238E27FC236}">
                <a16:creationId xmlns:a16="http://schemas.microsoft.com/office/drawing/2014/main" id="{2486B472-F732-CACF-A144-2D0691F4BFEA}"/>
              </a:ext>
            </a:extLst>
          </p:cNvPr>
          <p:cNvSpPr txBox="1"/>
          <p:nvPr/>
        </p:nvSpPr>
        <p:spPr>
          <a:xfrm rot="2275065">
            <a:off x="7697714" y="2581023"/>
            <a:ext cx="3485741" cy="923330"/>
          </a:xfrm>
          <a:prstGeom prst="rect">
            <a:avLst/>
          </a:prstGeom>
          <a:noFill/>
        </p:spPr>
        <p:txBody>
          <a:bodyPr wrap="square" rtlCol="0">
            <a:spAutoFit/>
          </a:bodyPr>
          <a:lstStyle/>
          <a:p>
            <a:pPr algn="ctr" rtl="1"/>
            <a:r>
              <a:rPr lang="fa-IR" sz="5400" b="1" dirty="0">
                <a:latin typeface="+mj-lt"/>
                <a:cs typeface="B Nazanin" panose="00000400000000000000" pitchFamily="2" charset="-78"/>
              </a:rPr>
              <a:t>نیازمند پیک</a:t>
            </a:r>
            <a:endParaRPr lang="en-ID" sz="5400" b="1" dirty="0">
              <a:latin typeface="+mj-lt"/>
              <a:cs typeface="B Nazanin" panose="00000400000000000000" pitchFamily="2" charset="-78"/>
            </a:endParaRPr>
          </a:p>
        </p:txBody>
      </p:sp>
      <p:sp>
        <p:nvSpPr>
          <p:cNvPr id="16" name="TextBox 15">
            <a:extLst>
              <a:ext uri="{FF2B5EF4-FFF2-40B4-BE49-F238E27FC236}">
                <a16:creationId xmlns:a16="http://schemas.microsoft.com/office/drawing/2014/main" id="{DB97F9F3-8686-5161-22E0-656962C74093}"/>
              </a:ext>
            </a:extLst>
          </p:cNvPr>
          <p:cNvSpPr txBox="1"/>
          <p:nvPr/>
        </p:nvSpPr>
        <p:spPr>
          <a:xfrm>
            <a:off x="7855470" y="4667241"/>
            <a:ext cx="3073075" cy="1538883"/>
          </a:xfrm>
          <a:prstGeom prst="rect">
            <a:avLst/>
          </a:prstGeom>
          <a:noFill/>
        </p:spPr>
        <p:txBody>
          <a:bodyPr wrap="square" rtlCol="0">
            <a:spAutoFit/>
          </a:bodyPr>
          <a:lstStyle/>
          <a:p>
            <a:pPr algn="r" rtl="1">
              <a:lnSpc>
                <a:spcPct val="150000"/>
              </a:lnSpc>
            </a:pPr>
            <a:r>
              <a:rPr lang="fa-IR" sz="1600" dirty="0">
                <a:cs typeface="B Nazanin" panose="00000400000000000000" pitchFamily="2" charset="-78"/>
              </a:rPr>
              <a:t>فردی دارای وقت آزاد در 3 روز به مدت چند ساعت</a:t>
            </a:r>
          </a:p>
          <a:p>
            <a:pPr algn="r" rtl="1">
              <a:lnSpc>
                <a:spcPct val="150000"/>
              </a:lnSpc>
            </a:pPr>
            <a:r>
              <a:rPr lang="fa-IR" sz="1600" dirty="0">
                <a:cs typeface="B Nazanin" panose="00000400000000000000" pitchFamily="2" charset="-78"/>
              </a:rPr>
              <a:t>خوشرو و تعامل با مشتری با توجه بالا</a:t>
            </a:r>
          </a:p>
          <a:p>
            <a:pPr algn="r" rtl="1">
              <a:lnSpc>
                <a:spcPct val="150000"/>
              </a:lnSpc>
            </a:pPr>
            <a:r>
              <a:rPr lang="fa-IR" sz="1600" dirty="0">
                <a:cs typeface="B Nazanin" panose="00000400000000000000" pitchFamily="2" charset="-78"/>
              </a:rPr>
              <a:t>داشتن ماشین یا موتور برای رساندن چند کفش</a:t>
            </a:r>
            <a:endParaRPr lang="en-ID" sz="1600" dirty="0">
              <a:cs typeface="B Nazanin" panose="00000400000000000000" pitchFamily="2" charset="-78"/>
            </a:endParaRPr>
          </a:p>
        </p:txBody>
      </p:sp>
    </p:spTree>
    <p:extLst>
      <p:ext uri="{BB962C8B-B14F-4D97-AF65-F5344CB8AC3E}">
        <p14:creationId xmlns:p14="http://schemas.microsoft.com/office/powerpoint/2010/main" val="320651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3749" y="802848"/>
            <a:ext cx="614888" cy="323849"/>
            <a:chOff x="2992293" y="2931887"/>
            <a:chExt cx="614888" cy="323849"/>
          </a:xfrm>
          <a:gradFill>
            <a:gsLst>
              <a:gs pos="0">
                <a:schemeClr val="accent1"/>
              </a:gs>
              <a:gs pos="100000">
                <a:schemeClr val="accent5"/>
              </a:gs>
            </a:gsLst>
            <a:lin ang="0" scaled="0"/>
          </a:gradFill>
        </p:grpSpPr>
        <p:sp>
          <p:nvSpPr>
            <p:cNvPr id="6" name="Oval 5"/>
            <p:cNvSpPr/>
            <p:nvPr/>
          </p:nvSpPr>
          <p:spPr>
            <a:xfrm>
              <a:off x="3384479" y="2982460"/>
              <a:ext cx="222702" cy="2227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p:cNvSpPr/>
            <p:nvPr/>
          </p:nvSpPr>
          <p:spPr>
            <a:xfrm>
              <a:off x="2992293" y="2931887"/>
              <a:ext cx="323849" cy="3238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9" name="TextBox 8"/>
          <p:cNvSpPr txBox="1"/>
          <p:nvPr/>
        </p:nvSpPr>
        <p:spPr>
          <a:xfrm>
            <a:off x="699247" y="1906216"/>
            <a:ext cx="5336795" cy="3016210"/>
          </a:xfrm>
          <a:prstGeom prst="rect">
            <a:avLst/>
          </a:prstGeom>
          <a:noFill/>
        </p:spPr>
        <p:txBody>
          <a:bodyPr wrap="square" rtlCol="0">
            <a:spAutoFit/>
          </a:bodyPr>
          <a:lstStyle/>
          <a:p>
            <a:pPr algn="r" rtl="1">
              <a:lnSpc>
                <a:spcPct val="150000"/>
              </a:lnSpc>
            </a:pPr>
            <a:r>
              <a:rPr lang="fa-IR" sz="1600" dirty="0">
                <a:cs typeface="B Nazanin" panose="00000400000000000000" pitchFamily="2" charset="-78"/>
              </a:rPr>
              <a:t>شاید تنها چیزی که مورد نیاز ما باشد یک سایت حرفه ای است، البته قصد نداریم کار را </a:t>
            </a:r>
            <a:r>
              <a:rPr lang="fa-IR" sz="1600" dirty="0" err="1">
                <a:cs typeface="B Nazanin" panose="00000400000000000000" pitchFamily="2" charset="-78"/>
              </a:rPr>
              <a:t>مستفیم</a:t>
            </a:r>
            <a:r>
              <a:rPr lang="fa-IR" sz="1600" dirty="0">
                <a:cs typeface="B Nazanin" panose="00000400000000000000" pitchFamily="2" charset="-78"/>
              </a:rPr>
              <a:t> با سایت شروع کنیم چون اعتماد به سایت نو پا کمی سخت است، ولی حتما می خواهیم سایت خودمان را داشته باشیم و داشتن یک سایت حرفه ای از </a:t>
            </a:r>
            <a:r>
              <a:rPr lang="fa-IR" sz="1600" dirty="0" err="1">
                <a:cs typeface="B Nazanin" panose="00000400000000000000" pitchFamily="2" charset="-78"/>
              </a:rPr>
              <a:t>دامین</a:t>
            </a:r>
            <a:r>
              <a:rPr lang="fa-IR" sz="1600" dirty="0">
                <a:cs typeface="B Nazanin" panose="00000400000000000000" pitchFamily="2" charset="-78"/>
              </a:rPr>
              <a:t> و </a:t>
            </a:r>
            <a:r>
              <a:rPr lang="fa-IR" sz="1600" dirty="0" err="1">
                <a:cs typeface="B Nazanin" panose="00000400000000000000" pitchFamily="2" charset="-78"/>
              </a:rPr>
              <a:t>هاست</a:t>
            </a:r>
            <a:r>
              <a:rPr lang="fa-IR" sz="1600" dirty="0">
                <a:cs typeface="B Nazanin" panose="00000400000000000000" pitchFamily="2" charset="-78"/>
              </a:rPr>
              <a:t> عالی گرفته تا یک توسعه دهنده حرفه ای سایت، هزینه می خواهد.</a:t>
            </a:r>
          </a:p>
          <a:p>
            <a:pPr algn="r" rtl="1">
              <a:lnSpc>
                <a:spcPct val="150000"/>
              </a:lnSpc>
            </a:pPr>
            <a:r>
              <a:rPr lang="fa-IR" sz="1600" dirty="0">
                <a:cs typeface="B Nazanin" panose="00000400000000000000" pitchFamily="2" charset="-78"/>
              </a:rPr>
              <a:t>حدود هزینه ای که برای این بخش می خواهیم این است:</a:t>
            </a:r>
          </a:p>
          <a:p>
            <a:pPr algn="r" rtl="1">
              <a:lnSpc>
                <a:spcPct val="150000"/>
              </a:lnSpc>
            </a:pPr>
            <a:r>
              <a:rPr lang="fa-IR" sz="1600" dirty="0" err="1">
                <a:cs typeface="B Nazanin" panose="00000400000000000000" pitchFamily="2" charset="-78"/>
              </a:rPr>
              <a:t>دامین</a:t>
            </a:r>
            <a:r>
              <a:rPr lang="fa-IR" sz="1600" dirty="0">
                <a:cs typeface="B Nazanin" panose="00000400000000000000" pitchFamily="2" charset="-78"/>
              </a:rPr>
              <a:t> و </a:t>
            </a:r>
            <a:r>
              <a:rPr lang="fa-IR" sz="1600" dirty="0" err="1">
                <a:cs typeface="B Nazanin" panose="00000400000000000000" pitchFamily="2" charset="-78"/>
              </a:rPr>
              <a:t>هاست</a:t>
            </a:r>
            <a:r>
              <a:rPr lang="fa-IR" sz="1600" dirty="0">
                <a:cs typeface="B Nazanin" panose="00000400000000000000" pitchFamily="2" charset="-78"/>
              </a:rPr>
              <a:t>: ماهی 200 تا 500 هزار تومان (</a:t>
            </a:r>
            <a:r>
              <a:rPr lang="fa-IR" sz="1600" dirty="0" err="1">
                <a:cs typeface="B Nazanin" panose="00000400000000000000" pitchFamily="2" charset="-78"/>
              </a:rPr>
              <a:t>سرچ</a:t>
            </a:r>
            <a:r>
              <a:rPr lang="fa-IR" sz="1600" dirty="0">
                <a:cs typeface="B Nazanin" panose="00000400000000000000" pitchFamily="2" charset="-78"/>
              </a:rPr>
              <a:t> اولیه)</a:t>
            </a:r>
          </a:p>
          <a:p>
            <a:pPr algn="r" rtl="1">
              <a:lnSpc>
                <a:spcPct val="150000"/>
              </a:lnSpc>
            </a:pPr>
            <a:r>
              <a:rPr lang="fa-IR" sz="1600" dirty="0">
                <a:cs typeface="B Nazanin" panose="00000400000000000000" pitchFamily="2" charset="-78"/>
              </a:rPr>
              <a:t>توسعه دهنده: 1 تا 3 میلیون (</a:t>
            </a:r>
            <a:r>
              <a:rPr lang="fa-IR" sz="1600" dirty="0" err="1">
                <a:cs typeface="B Nazanin" panose="00000400000000000000" pitchFamily="2" charset="-78"/>
              </a:rPr>
              <a:t>سرچ</a:t>
            </a:r>
            <a:r>
              <a:rPr lang="fa-IR" sz="1600" dirty="0">
                <a:cs typeface="B Nazanin" panose="00000400000000000000" pitchFamily="2" charset="-78"/>
              </a:rPr>
              <a:t> اولیه)</a:t>
            </a:r>
          </a:p>
          <a:p>
            <a:pPr algn="r" rtl="1">
              <a:lnSpc>
                <a:spcPct val="150000"/>
              </a:lnSpc>
            </a:pPr>
            <a:r>
              <a:rPr lang="fa-IR" sz="1600" dirty="0">
                <a:cs typeface="B Nazanin" panose="00000400000000000000" pitchFamily="2" charset="-78"/>
              </a:rPr>
              <a:t>جمع: 1.5 تا 3.5 میلیون (برای </a:t>
            </a:r>
            <a:r>
              <a:rPr lang="fa-IR" sz="1600" dirty="0" err="1">
                <a:cs typeface="B Nazanin" panose="00000400000000000000" pitchFamily="2" charset="-78"/>
              </a:rPr>
              <a:t>دامین</a:t>
            </a:r>
            <a:r>
              <a:rPr lang="fa-IR" sz="1600" dirty="0">
                <a:cs typeface="B Nazanin" panose="00000400000000000000" pitchFamily="2" charset="-78"/>
              </a:rPr>
              <a:t> و </a:t>
            </a:r>
            <a:r>
              <a:rPr lang="fa-IR" sz="1600" dirty="0" err="1">
                <a:cs typeface="B Nazanin" panose="00000400000000000000" pitchFamily="2" charset="-78"/>
              </a:rPr>
              <a:t>هاست</a:t>
            </a:r>
            <a:r>
              <a:rPr lang="fa-IR" sz="1600" dirty="0">
                <a:cs typeface="B Nazanin" panose="00000400000000000000" pitchFamily="2" charset="-78"/>
              </a:rPr>
              <a:t> در طی ماه ها هزینه بیشتر می شود)</a:t>
            </a:r>
            <a:endParaRPr lang="en-ID" sz="1600" dirty="0">
              <a:cs typeface="B Nazanin" panose="00000400000000000000" pitchFamily="2" charset="-78"/>
            </a:endParaRPr>
          </a:p>
        </p:txBody>
      </p:sp>
      <p:grpSp>
        <p:nvGrpSpPr>
          <p:cNvPr id="2" name="Group 1"/>
          <p:cNvGrpSpPr/>
          <p:nvPr/>
        </p:nvGrpSpPr>
        <p:grpSpPr>
          <a:xfrm>
            <a:off x="0" y="5243268"/>
            <a:ext cx="2728686" cy="1961051"/>
            <a:chOff x="0" y="5243268"/>
            <a:chExt cx="2728686" cy="1961051"/>
          </a:xfrm>
        </p:grpSpPr>
        <p:sp>
          <p:nvSpPr>
            <p:cNvPr id="60" name="Rectangle 46"/>
            <p:cNvSpPr>
              <a:spLocks noChangeArrowheads="1"/>
            </p:cNvSpPr>
            <p:nvPr/>
          </p:nvSpPr>
          <p:spPr bwMode="auto">
            <a:xfrm>
              <a:off x="0" y="5640391"/>
              <a:ext cx="2386832" cy="1563928"/>
            </a:xfrm>
            <a:prstGeom prst="rect">
              <a:avLst/>
            </a:prstGeom>
            <a:gradFill>
              <a:gsLst>
                <a:gs pos="0">
                  <a:schemeClr val="accent1"/>
                </a:gs>
                <a:gs pos="100000">
                  <a:schemeClr val="accent5"/>
                </a:gs>
              </a:gsLst>
              <a:lin ang="0" scaled="0"/>
            </a:gradFill>
            <a:ln>
              <a:noFill/>
            </a:ln>
          </p:spPr>
          <p:txBody>
            <a:bodyPr vert="horz" wrap="square" lIns="91440" tIns="45720" rIns="91440" bIns="45720" numCol="1" anchor="t" anchorCtr="0" compatLnSpc="1">
              <a:prstTxWarp prst="textNoShape">
                <a:avLst/>
              </a:prstTxWarp>
            </a:bodyPr>
            <a:lstStyle/>
            <a:p>
              <a:endParaRPr lang="en-ID"/>
            </a:p>
          </p:txBody>
        </p:sp>
        <p:sp>
          <p:nvSpPr>
            <p:cNvPr id="61" name="Freeform 47"/>
            <p:cNvSpPr>
              <a:spLocks/>
            </p:cNvSpPr>
            <p:nvPr/>
          </p:nvSpPr>
          <p:spPr bwMode="auto">
            <a:xfrm>
              <a:off x="620249" y="6645482"/>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2" name="Freeform 48"/>
            <p:cNvSpPr>
              <a:spLocks/>
            </p:cNvSpPr>
            <p:nvPr/>
          </p:nvSpPr>
          <p:spPr bwMode="auto">
            <a:xfrm>
              <a:off x="620249" y="617876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3" name="Freeform 49"/>
            <p:cNvSpPr>
              <a:spLocks/>
            </p:cNvSpPr>
            <p:nvPr/>
          </p:nvSpPr>
          <p:spPr bwMode="auto">
            <a:xfrm>
              <a:off x="620249" y="570999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4" name="Freeform 50"/>
            <p:cNvSpPr>
              <a:spLocks/>
            </p:cNvSpPr>
            <p:nvPr/>
          </p:nvSpPr>
          <p:spPr bwMode="auto">
            <a:xfrm>
              <a:off x="620249" y="5243268"/>
              <a:ext cx="204703" cy="206750"/>
            </a:xfrm>
            <a:custGeom>
              <a:avLst/>
              <a:gdLst>
                <a:gd name="T0" fmla="*/ 351 w 446"/>
                <a:gd name="T1" fmla="*/ 0 h 446"/>
                <a:gd name="T2" fmla="*/ 223 w 446"/>
                <a:gd name="T3" fmla="*/ 128 h 446"/>
                <a:gd name="T4" fmla="*/ 95 w 446"/>
                <a:gd name="T5" fmla="*/ 0 h 446"/>
                <a:gd name="T6" fmla="*/ 0 w 446"/>
                <a:gd name="T7" fmla="*/ 95 h 446"/>
                <a:gd name="T8" fmla="*/ 128 w 446"/>
                <a:gd name="T9" fmla="*/ 223 h 446"/>
                <a:gd name="T10" fmla="*/ 0 w 446"/>
                <a:gd name="T11" fmla="*/ 351 h 446"/>
                <a:gd name="T12" fmla="*/ 95 w 446"/>
                <a:gd name="T13" fmla="*/ 446 h 446"/>
                <a:gd name="T14" fmla="*/ 223 w 446"/>
                <a:gd name="T15" fmla="*/ 318 h 446"/>
                <a:gd name="T16" fmla="*/ 351 w 446"/>
                <a:gd name="T17" fmla="*/ 446 h 446"/>
                <a:gd name="T18" fmla="*/ 446 w 446"/>
                <a:gd name="T19" fmla="*/ 351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8"/>
                  </a:lnTo>
                  <a:lnTo>
                    <a:pt x="95" y="0"/>
                  </a:lnTo>
                  <a:lnTo>
                    <a:pt x="0" y="95"/>
                  </a:lnTo>
                  <a:lnTo>
                    <a:pt x="128" y="223"/>
                  </a:lnTo>
                  <a:lnTo>
                    <a:pt x="0" y="351"/>
                  </a:lnTo>
                  <a:lnTo>
                    <a:pt x="95" y="446"/>
                  </a:lnTo>
                  <a:lnTo>
                    <a:pt x="223" y="318"/>
                  </a:lnTo>
                  <a:lnTo>
                    <a:pt x="351" y="446"/>
                  </a:lnTo>
                  <a:lnTo>
                    <a:pt x="446" y="351"/>
                  </a:lnTo>
                  <a:lnTo>
                    <a:pt x="318" y="223"/>
                  </a:lnTo>
                  <a:lnTo>
                    <a:pt x="446"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65" name="Freeform 51"/>
            <p:cNvSpPr>
              <a:spLocks/>
            </p:cNvSpPr>
            <p:nvPr/>
          </p:nvSpPr>
          <p:spPr bwMode="auto">
            <a:xfrm>
              <a:off x="1127912" y="6645482"/>
              <a:ext cx="204703" cy="206750"/>
            </a:xfrm>
            <a:custGeom>
              <a:avLst/>
              <a:gdLst>
                <a:gd name="T0" fmla="*/ 351 w 446"/>
                <a:gd name="T1" fmla="*/ 0 h 446"/>
                <a:gd name="T2" fmla="*/ 223 w 446"/>
                <a:gd name="T3" fmla="*/ 129 h 446"/>
                <a:gd name="T4" fmla="*/ 94 w 446"/>
                <a:gd name="T5" fmla="*/ 0 h 446"/>
                <a:gd name="T6" fmla="*/ 0 w 446"/>
                <a:gd name="T7" fmla="*/ 95 h 446"/>
                <a:gd name="T8" fmla="*/ 128 w 446"/>
                <a:gd name="T9" fmla="*/ 223 h 446"/>
                <a:gd name="T10" fmla="*/ 0 w 446"/>
                <a:gd name="T11" fmla="*/ 352 h 446"/>
                <a:gd name="T12" fmla="*/ 94 w 446"/>
                <a:gd name="T13" fmla="*/ 446 h 446"/>
                <a:gd name="T14" fmla="*/ 223 w 446"/>
                <a:gd name="T15" fmla="*/ 318 h 446"/>
                <a:gd name="T16" fmla="*/ 351 w 446"/>
                <a:gd name="T17" fmla="*/ 446 h 446"/>
                <a:gd name="T18" fmla="*/ 446 w 446"/>
                <a:gd name="T19" fmla="*/ 352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4" y="0"/>
                  </a:lnTo>
                  <a:lnTo>
                    <a:pt x="0" y="95"/>
                  </a:lnTo>
                  <a:lnTo>
                    <a:pt x="128" y="223"/>
                  </a:lnTo>
                  <a:lnTo>
                    <a:pt x="0" y="352"/>
                  </a:lnTo>
                  <a:lnTo>
                    <a:pt x="94" y="446"/>
                  </a:lnTo>
                  <a:lnTo>
                    <a:pt x="223" y="318"/>
                  </a:lnTo>
                  <a:lnTo>
                    <a:pt x="351" y="446"/>
                  </a:lnTo>
                  <a:lnTo>
                    <a:pt x="446" y="352"/>
                  </a:lnTo>
                  <a:lnTo>
                    <a:pt x="317"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6" name="Freeform 52"/>
            <p:cNvSpPr>
              <a:spLocks/>
            </p:cNvSpPr>
            <p:nvPr/>
          </p:nvSpPr>
          <p:spPr bwMode="auto">
            <a:xfrm>
              <a:off x="1127912" y="6178760"/>
              <a:ext cx="204703" cy="206750"/>
            </a:xfrm>
            <a:custGeom>
              <a:avLst/>
              <a:gdLst>
                <a:gd name="T0" fmla="*/ 351 w 446"/>
                <a:gd name="T1" fmla="*/ 0 h 446"/>
                <a:gd name="T2" fmla="*/ 223 w 446"/>
                <a:gd name="T3" fmla="*/ 129 h 446"/>
                <a:gd name="T4" fmla="*/ 94 w 446"/>
                <a:gd name="T5" fmla="*/ 0 h 446"/>
                <a:gd name="T6" fmla="*/ 0 w 446"/>
                <a:gd name="T7" fmla="*/ 95 h 446"/>
                <a:gd name="T8" fmla="*/ 128 w 446"/>
                <a:gd name="T9" fmla="*/ 223 h 446"/>
                <a:gd name="T10" fmla="*/ 0 w 446"/>
                <a:gd name="T11" fmla="*/ 352 h 446"/>
                <a:gd name="T12" fmla="*/ 94 w 446"/>
                <a:gd name="T13" fmla="*/ 446 h 446"/>
                <a:gd name="T14" fmla="*/ 223 w 446"/>
                <a:gd name="T15" fmla="*/ 318 h 446"/>
                <a:gd name="T16" fmla="*/ 351 w 446"/>
                <a:gd name="T17" fmla="*/ 446 h 446"/>
                <a:gd name="T18" fmla="*/ 446 w 446"/>
                <a:gd name="T19" fmla="*/ 352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4" y="0"/>
                  </a:lnTo>
                  <a:lnTo>
                    <a:pt x="0" y="95"/>
                  </a:lnTo>
                  <a:lnTo>
                    <a:pt x="128" y="223"/>
                  </a:lnTo>
                  <a:lnTo>
                    <a:pt x="0" y="352"/>
                  </a:lnTo>
                  <a:lnTo>
                    <a:pt x="94" y="446"/>
                  </a:lnTo>
                  <a:lnTo>
                    <a:pt x="223" y="318"/>
                  </a:lnTo>
                  <a:lnTo>
                    <a:pt x="351" y="446"/>
                  </a:lnTo>
                  <a:lnTo>
                    <a:pt x="446" y="352"/>
                  </a:lnTo>
                  <a:lnTo>
                    <a:pt x="317"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7" name="Freeform 53"/>
            <p:cNvSpPr>
              <a:spLocks/>
            </p:cNvSpPr>
            <p:nvPr/>
          </p:nvSpPr>
          <p:spPr bwMode="auto">
            <a:xfrm>
              <a:off x="1127912" y="5709990"/>
              <a:ext cx="204703" cy="206750"/>
            </a:xfrm>
            <a:custGeom>
              <a:avLst/>
              <a:gdLst>
                <a:gd name="T0" fmla="*/ 351 w 446"/>
                <a:gd name="T1" fmla="*/ 0 h 446"/>
                <a:gd name="T2" fmla="*/ 223 w 446"/>
                <a:gd name="T3" fmla="*/ 129 h 446"/>
                <a:gd name="T4" fmla="*/ 94 w 446"/>
                <a:gd name="T5" fmla="*/ 0 h 446"/>
                <a:gd name="T6" fmla="*/ 0 w 446"/>
                <a:gd name="T7" fmla="*/ 95 h 446"/>
                <a:gd name="T8" fmla="*/ 128 w 446"/>
                <a:gd name="T9" fmla="*/ 223 h 446"/>
                <a:gd name="T10" fmla="*/ 0 w 446"/>
                <a:gd name="T11" fmla="*/ 352 h 446"/>
                <a:gd name="T12" fmla="*/ 94 w 446"/>
                <a:gd name="T13" fmla="*/ 446 h 446"/>
                <a:gd name="T14" fmla="*/ 223 w 446"/>
                <a:gd name="T15" fmla="*/ 318 h 446"/>
                <a:gd name="T16" fmla="*/ 351 w 446"/>
                <a:gd name="T17" fmla="*/ 446 h 446"/>
                <a:gd name="T18" fmla="*/ 446 w 446"/>
                <a:gd name="T19" fmla="*/ 352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4" y="0"/>
                  </a:lnTo>
                  <a:lnTo>
                    <a:pt x="0" y="95"/>
                  </a:lnTo>
                  <a:lnTo>
                    <a:pt x="128" y="223"/>
                  </a:lnTo>
                  <a:lnTo>
                    <a:pt x="0" y="352"/>
                  </a:lnTo>
                  <a:lnTo>
                    <a:pt x="94" y="446"/>
                  </a:lnTo>
                  <a:lnTo>
                    <a:pt x="223" y="318"/>
                  </a:lnTo>
                  <a:lnTo>
                    <a:pt x="351" y="446"/>
                  </a:lnTo>
                  <a:lnTo>
                    <a:pt x="446" y="352"/>
                  </a:lnTo>
                  <a:lnTo>
                    <a:pt x="317"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68" name="Freeform 54"/>
            <p:cNvSpPr>
              <a:spLocks/>
            </p:cNvSpPr>
            <p:nvPr/>
          </p:nvSpPr>
          <p:spPr bwMode="auto">
            <a:xfrm>
              <a:off x="1127912" y="5243268"/>
              <a:ext cx="204703" cy="206750"/>
            </a:xfrm>
            <a:custGeom>
              <a:avLst/>
              <a:gdLst>
                <a:gd name="T0" fmla="*/ 351 w 446"/>
                <a:gd name="T1" fmla="*/ 0 h 446"/>
                <a:gd name="T2" fmla="*/ 223 w 446"/>
                <a:gd name="T3" fmla="*/ 128 h 446"/>
                <a:gd name="T4" fmla="*/ 94 w 446"/>
                <a:gd name="T5" fmla="*/ 0 h 446"/>
                <a:gd name="T6" fmla="*/ 0 w 446"/>
                <a:gd name="T7" fmla="*/ 95 h 446"/>
                <a:gd name="T8" fmla="*/ 128 w 446"/>
                <a:gd name="T9" fmla="*/ 223 h 446"/>
                <a:gd name="T10" fmla="*/ 0 w 446"/>
                <a:gd name="T11" fmla="*/ 351 h 446"/>
                <a:gd name="T12" fmla="*/ 94 w 446"/>
                <a:gd name="T13" fmla="*/ 446 h 446"/>
                <a:gd name="T14" fmla="*/ 223 w 446"/>
                <a:gd name="T15" fmla="*/ 318 h 446"/>
                <a:gd name="T16" fmla="*/ 351 w 446"/>
                <a:gd name="T17" fmla="*/ 446 h 446"/>
                <a:gd name="T18" fmla="*/ 446 w 446"/>
                <a:gd name="T19" fmla="*/ 351 h 446"/>
                <a:gd name="T20" fmla="*/ 317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8"/>
                  </a:lnTo>
                  <a:lnTo>
                    <a:pt x="94" y="0"/>
                  </a:lnTo>
                  <a:lnTo>
                    <a:pt x="0" y="95"/>
                  </a:lnTo>
                  <a:lnTo>
                    <a:pt x="128" y="223"/>
                  </a:lnTo>
                  <a:lnTo>
                    <a:pt x="0" y="351"/>
                  </a:lnTo>
                  <a:lnTo>
                    <a:pt x="94" y="446"/>
                  </a:lnTo>
                  <a:lnTo>
                    <a:pt x="223" y="318"/>
                  </a:lnTo>
                  <a:lnTo>
                    <a:pt x="351" y="446"/>
                  </a:lnTo>
                  <a:lnTo>
                    <a:pt x="446" y="351"/>
                  </a:lnTo>
                  <a:lnTo>
                    <a:pt x="317" y="223"/>
                  </a:lnTo>
                  <a:lnTo>
                    <a:pt x="446"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69" name="Freeform 55"/>
            <p:cNvSpPr>
              <a:spLocks/>
            </p:cNvSpPr>
            <p:nvPr/>
          </p:nvSpPr>
          <p:spPr bwMode="auto">
            <a:xfrm>
              <a:off x="1596680" y="6645482"/>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0" name="Freeform 56"/>
            <p:cNvSpPr>
              <a:spLocks/>
            </p:cNvSpPr>
            <p:nvPr/>
          </p:nvSpPr>
          <p:spPr bwMode="auto">
            <a:xfrm>
              <a:off x="1596680" y="617876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1" name="Freeform 57"/>
            <p:cNvSpPr>
              <a:spLocks/>
            </p:cNvSpPr>
            <p:nvPr/>
          </p:nvSpPr>
          <p:spPr bwMode="auto">
            <a:xfrm>
              <a:off x="1596680" y="5709990"/>
              <a:ext cx="204703" cy="206750"/>
            </a:xfrm>
            <a:custGeom>
              <a:avLst/>
              <a:gdLst>
                <a:gd name="T0" fmla="*/ 351 w 446"/>
                <a:gd name="T1" fmla="*/ 0 h 446"/>
                <a:gd name="T2" fmla="*/ 223 w 446"/>
                <a:gd name="T3" fmla="*/ 129 h 446"/>
                <a:gd name="T4" fmla="*/ 95 w 446"/>
                <a:gd name="T5" fmla="*/ 0 h 446"/>
                <a:gd name="T6" fmla="*/ 0 w 446"/>
                <a:gd name="T7" fmla="*/ 95 h 446"/>
                <a:gd name="T8" fmla="*/ 128 w 446"/>
                <a:gd name="T9" fmla="*/ 223 h 446"/>
                <a:gd name="T10" fmla="*/ 0 w 446"/>
                <a:gd name="T11" fmla="*/ 352 h 446"/>
                <a:gd name="T12" fmla="*/ 95 w 446"/>
                <a:gd name="T13" fmla="*/ 446 h 446"/>
                <a:gd name="T14" fmla="*/ 223 w 446"/>
                <a:gd name="T15" fmla="*/ 318 h 446"/>
                <a:gd name="T16" fmla="*/ 351 w 446"/>
                <a:gd name="T17" fmla="*/ 446 h 446"/>
                <a:gd name="T18" fmla="*/ 446 w 446"/>
                <a:gd name="T19" fmla="*/ 352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9"/>
                  </a:lnTo>
                  <a:lnTo>
                    <a:pt x="95" y="0"/>
                  </a:lnTo>
                  <a:lnTo>
                    <a:pt x="0" y="95"/>
                  </a:lnTo>
                  <a:lnTo>
                    <a:pt x="128" y="223"/>
                  </a:lnTo>
                  <a:lnTo>
                    <a:pt x="0" y="352"/>
                  </a:lnTo>
                  <a:lnTo>
                    <a:pt x="95" y="446"/>
                  </a:lnTo>
                  <a:lnTo>
                    <a:pt x="223" y="318"/>
                  </a:lnTo>
                  <a:lnTo>
                    <a:pt x="351" y="446"/>
                  </a:lnTo>
                  <a:lnTo>
                    <a:pt x="446" y="352"/>
                  </a:lnTo>
                  <a:lnTo>
                    <a:pt x="318" y="223"/>
                  </a:lnTo>
                  <a:lnTo>
                    <a:pt x="446"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2" name="Freeform 58"/>
            <p:cNvSpPr>
              <a:spLocks/>
            </p:cNvSpPr>
            <p:nvPr/>
          </p:nvSpPr>
          <p:spPr bwMode="auto">
            <a:xfrm>
              <a:off x="1596680" y="5243268"/>
              <a:ext cx="204703" cy="206750"/>
            </a:xfrm>
            <a:custGeom>
              <a:avLst/>
              <a:gdLst>
                <a:gd name="T0" fmla="*/ 351 w 446"/>
                <a:gd name="T1" fmla="*/ 0 h 446"/>
                <a:gd name="T2" fmla="*/ 223 w 446"/>
                <a:gd name="T3" fmla="*/ 128 h 446"/>
                <a:gd name="T4" fmla="*/ 95 w 446"/>
                <a:gd name="T5" fmla="*/ 0 h 446"/>
                <a:gd name="T6" fmla="*/ 0 w 446"/>
                <a:gd name="T7" fmla="*/ 95 h 446"/>
                <a:gd name="T8" fmla="*/ 128 w 446"/>
                <a:gd name="T9" fmla="*/ 223 h 446"/>
                <a:gd name="T10" fmla="*/ 0 w 446"/>
                <a:gd name="T11" fmla="*/ 351 h 446"/>
                <a:gd name="T12" fmla="*/ 95 w 446"/>
                <a:gd name="T13" fmla="*/ 446 h 446"/>
                <a:gd name="T14" fmla="*/ 223 w 446"/>
                <a:gd name="T15" fmla="*/ 318 h 446"/>
                <a:gd name="T16" fmla="*/ 351 w 446"/>
                <a:gd name="T17" fmla="*/ 446 h 446"/>
                <a:gd name="T18" fmla="*/ 446 w 446"/>
                <a:gd name="T19" fmla="*/ 351 h 446"/>
                <a:gd name="T20" fmla="*/ 318 w 446"/>
                <a:gd name="T21" fmla="*/ 223 h 446"/>
                <a:gd name="T22" fmla="*/ 446 w 446"/>
                <a:gd name="T23" fmla="*/ 95 h 446"/>
                <a:gd name="T24" fmla="*/ 351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1" y="0"/>
                  </a:moveTo>
                  <a:lnTo>
                    <a:pt x="223" y="128"/>
                  </a:lnTo>
                  <a:lnTo>
                    <a:pt x="95" y="0"/>
                  </a:lnTo>
                  <a:lnTo>
                    <a:pt x="0" y="95"/>
                  </a:lnTo>
                  <a:lnTo>
                    <a:pt x="128" y="223"/>
                  </a:lnTo>
                  <a:lnTo>
                    <a:pt x="0" y="351"/>
                  </a:lnTo>
                  <a:lnTo>
                    <a:pt x="95" y="446"/>
                  </a:lnTo>
                  <a:lnTo>
                    <a:pt x="223" y="318"/>
                  </a:lnTo>
                  <a:lnTo>
                    <a:pt x="351" y="446"/>
                  </a:lnTo>
                  <a:lnTo>
                    <a:pt x="446" y="351"/>
                  </a:lnTo>
                  <a:lnTo>
                    <a:pt x="318" y="223"/>
                  </a:lnTo>
                  <a:lnTo>
                    <a:pt x="446"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73" name="Freeform 59"/>
            <p:cNvSpPr>
              <a:spLocks/>
            </p:cNvSpPr>
            <p:nvPr/>
          </p:nvSpPr>
          <p:spPr bwMode="auto">
            <a:xfrm>
              <a:off x="2104342" y="6645482"/>
              <a:ext cx="204703" cy="206750"/>
            </a:xfrm>
            <a:custGeom>
              <a:avLst/>
              <a:gdLst>
                <a:gd name="T0" fmla="*/ 351 w 445"/>
                <a:gd name="T1" fmla="*/ 0 h 446"/>
                <a:gd name="T2" fmla="*/ 223 w 445"/>
                <a:gd name="T3" fmla="*/ 129 h 446"/>
                <a:gd name="T4" fmla="*/ 94 w 445"/>
                <a:gd name="T5" fmla="*/ 0 h 446"/>
                <a:gd name="T6" fmla="*/ 0 w 445"/>
                <a:gd name="T7" fmla="*/ 95 h 446"/>
                <a:gd name="T8" fmla="*/ 128 w 445"/>
                <a:gd name="T9" fmla="*/ 223 h 446"/>
                <a:gd name="T10" fmla="*/ 0 w 445"/>
                <a:gd name="T11" fmla="*/ 352 h 446"/>
                <a:gd name="T12" fmla="*/ 94 w 445"/>
                <a:gd name="T13" fmla="*/ 446 h 446"/>
                <a:gd name="T14" fmla="*/ 223 w 445"/>
                <a:gd name="T15" fmla="*/ 318 h 446"/>
                <a:gd name="T16" fmla="*/ 351 w 445"/>
                <a:gd name="T17" fmla="*/ 446 h 446"/>
                <a:gd name="T18" fmla="*/ 445 w 445"/>
                <a:gd name="T19" fmla="*/ 352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9"/>
                  </a:lnTo>
                  <a:lnTo>
                    <a:pt x="94" y="0"/>
                  </a:lnTo>
                  <a:lnTo>
                    <a:pt x="0" y="95"/>
                  </a:lnTo>
                  <a:lnTo>
                    <a:pt x="128" y="223"/>
                  </a:lnTo>
                  <a:lnTo>
                    <a:pt x="0" y="352"/>
                  </a:lnTo>
                  <a:lnTo>
                    <a:pt x="94" y="446"/>
                  </a:lnTo>
                  <a:lnTo>
                    <a:pt x="223" y="318"/>
                  </a:lnTo>
                  <a:lnTo>
                    <a:pt x="351" y="446"/>
                  </a:lnTo>
                  <a:lnTo>
                    <a:pt x="445" y="352"/>
                  </a:lnTo>
                  <a:lnTo>
                    <a:pt x="317" y="223"/>
                  </a:lnTo>
                  <a:lnTo>
                    <a:pt x="445"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4" name="Freeform 60"/>
            <p:cNvSpPr>
              <a:spLocks/>
            </p:cNvSpPr>
            <p:nvPr/>
          </p:nvSpPr>
          <p:spPr bwMode="auto">
            <a:xfrm>
              <a:off x="2104342" y="6178760"/>
              <a:ext cx="204703" cy="206750"/>
            </a:xfrm>
            <a:custGeom>
              <a:avLst/>
              <a:gdLst>
                <a:gd name="T0" fmla="*/ 351 w 445"/>
                <a:gd name="T1" fmla="*/ 0 h 446"/>
                <a:gd name="T2" fmla="*/ 223 w 445"/>
                <a:gd name="T3" fmla="*/ 129 h 446"/>
                <a:gd name="T4" fmla="*/ 94 w 445"/>
                <a:gd name="T5" fmla="*/ 0 h 446"/>
                <a:gd name="T6" fmla="*/ 0 w 445"/>
                <a:gd name="T7" fmla="*/ 95 h 446"/>
                <a:gd name="T8" fmla="*/ 128 w 445"/>
                <a:gd name="T9" fmla="*/ 223 h 446"/>
                <a:gd name="T10" fmla="*/ 0 w 445"/>
                <a:gd name="T11" fmla="*/ 352 h 446"/>
                <a:gd name="T12" fmla="*/ 94 w 445"/>
                <a:gd name="T13" fmla="*/ 446 h 446"/>
                <a:gd name="T14" fmla="*/ 223 w 445"/>
                <a:gd name="T15" fmla="*/ 318 h 446"/>
                <a:gd name="T16" fmla="*/ 351 w 445"/>
                <a:gd name="T17" fmla="*/ 446 h 446"/>
                <a:gd name="T18" fmla="*/ 445 w 445"/>
                <a:gd name="T19" fmla="*/ 352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9"/>
                  </a:lnTo>
                  <a:lnTo>
                    <a:pt x="94" y="0"/>
                  </a:lnTo>
                  <a:lnTo>
                    <a:pt x="0" y="95"/>
                  </a:lnTo>
                  <a:lnTo>
                    <a:pt x="128" y="223"/>
                  </a:lnTo>
                  <a:lnTo>
                    <a:pt x="0" y="352"/>
                  </a:lnTo>
                  <a:lnTo>
                    <a:pt x="94" y="446"/>
                  </a:lnTo>
                  <a:lnTo>
                    <a:pt x="223" y="318"/>
                  </a:lnTo>
                  <a:lnTo>
                    <a:pt x="351" y="446"/>
                  </a:lnTo>
                  <a:lnTo>
                    <a:pt x="445" y="352"/>
                  </a:lnTo>
                  <a:lnTo>
                    <a:pt x="317" y="223"/>
                  </a:lnTo>
                  <a:lnTo>
                    <a:pt x="445"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5" name="Freeform 61"/>
            <p:cNvSpPr>
              <a:spLocks/>
            </p:cNvSpPr>
            <p:nvPr/>
          </p:nvSpPr>
          <p:spPr bwMode="auto">
            <a:xfrm>
              <a:off x="2104342" y="5709990"/>
              <a:ext cx="204703" cy="206750"/>
            </a:xfrm>
            <a:custGeom>
              <a:avLst/>
              <a:gdLst>
                <a:gd name="T0" fmla="*/ 351 w 445"/>
                <a:gd name="T1" fmla="*/ 0 h 446"/>
                <a:gd name="T2" fmla="*/ 223 w 445"/>
                <a:gd name="T3" fmla="*/ 129 h 446"/>
                <a:gd name="T4" fmla="*/ 94 w 445"/>
                <a:gd name="T5" fmla="*/ 0 h 446"/>
                <a:gd name="T6" fmla="*/ 0 w 445"/>
                <a:gd name="T7" fmla="*/ 95 h 446"/>
                <a:gd name="T8" fmla="*/ 128 w 445"/>
                <a:gd name="T9" fmla="*/ 223 h 446"/>
                <a:gd name="T10" fmla="*/ 0 w 445"/>
                <a:gd name="T11" fmla="*/ 352 h 446"/>
                <a:gd name="T12" fmla="*/ 94 w 445"/>
                <a:gd name="T13" fmla="*/ 446 h 446"/>
                <a:gd name="T14" fmla="*/ 223 w 445"/>
                <a:gd name="T15" fmla="*/ 318 h 446"/>
                <a:gd name="T16" fmla="*/ 351 w 445"/>
                <a:gd name="T17" fmla="*/ 446 h 446"/>
                <a:gd name="T18" fmla="*/ 445 w 445"/>
                <a:gd name="T19" fmla="*/ 352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9"/>
                  </a:lnTo>
                  <a:lnTo>
                    <a:pt x="94" y="0"/>
                  </a:lnTo>
                  <a:lnTo>
                    <a:pt x="0" y="95"/>
                  </a:lnTo>
                  <a:lnTo>
                    <a:pt x="128" y="223"/>
                  </a:lnTo>
                  <a:lnTo>
                    <a:pt x="0" y="352"/>
                  </a:lnTo>
                  <a:lnTo>
                    <a:pt x="94" y="446"/>
                  </a:lnTo>
                  <a:lnTo>
                    <a:pt x="223" y="318"/>
                  </a:lnTo>
                  <a:lnTo>
                    <a:pt x="351" y="446"/>
                  </a:lnTo>
                  <a:lnTo>
                    <a:pt x="445" y="352"/>
                  </a:lnTo>
                  <a:lnTo>
                    <a:pt x="317" y="223"/>
                  </a:lnTo>
                  <a:lnTo>
                    <a:pt x="445" y="95"/>
                  </a:lnTo>
                  <a:lnTo>
                    <a:pt x="35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76" name="Freeform 62"/>
            <p:cNvSpPr>
              <a:spLocks/>
            </p:cNvSpPr>
            <p:nvPr/>
          </p:nvSpPr>
          <p:spPr bwMode="auto">
            <a:xfrm>
              <a:off x="2104342" y="5243268"/>
              <a:ext cx="204703" cy="206750"/>
            </a:xfrm>
            <a:custGeom>
              <a:avLst/>
              <a:gdLst>
                <a:gd name="T0" fmla="*/ 351 w 445"/>
                <a:gd name="T1" fmla="*/ 0 h 446"/>
                <a:gd name="T2" fmla="*/ 223 w 445"/>
                <a:gd name="T3" fmla="*/ 128 h 446"/>
                <a:gd name="T4" fmla="*/ 94 w 445"/>
                <a:gd name="T5" fmla="*/ 0 h 446"/>
                <a:gd name="T6" fmla="*/ 0 w 445"/>
                <a:gd name="T7" fmla="*/ 95 h 446"/>
                <a:gd name="T8" fmla="*/ 128 w 445"/>
                <a:gd name="T9" fmla="*/ 223 h 446"/>
                <a:gd name="T10" fmla="*/ 0 w 445"/>
                <a:gd name="T11" fmla="*/ 351 h 446"/>
                <a:gd name="T12" fmla="*/ 94 w 445"/>
                <a:gd name="T13" fmla="*/ 446 h 446"/>
                <a:gd name="T14" fmla="*/ 223 w 445"/>
                <a:gd name="T15" fmla="*/ 318 h 446"/>
                <a:gd name="T16" fmla="*/ 351 w 445"/>
                <a:gd name="T17" fmla="*/ 446 h 446"/>
                <a:gd name="T18" fmla="*/ 445 w 445"/>
                <a:gd name="T19" fmla="*/ 351 h 446"/>
                <a:gd name="T20" fmla="*/ 317 w 445"/>
                <a:gd name="T21" fmla="*/ 223 h 446"/>
                <a:gd name="T22" fmla="*/ 445 w 445"/>
                <a:gd name="T23" fmla="*/ 95 h 446"/>
                <a:gd name="T24" fmla="*/ 351 w 445"/>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46">
                  <a:moveTo>
                    <a:pt x="351" y="0"/>
                  </a:moveTo>
                  <a:lnTo>
                    <a:pt x="223" y="128"/>
                  </a:lnTo>
                  <a:lnTo>
                    <a:pt x="94" y="0"/>
                  </a:lnTo>
                  <a:lnTo>
                    <a:pt x="0" y="95"/>
                  </a:lnTo>
                  <a:lnTo>
                    <a:pt x="128" y="223"/>
                  </a:lnTo>
                  <a:lnTo>
                    <a:pt x="0" y="351"/>
                  </a:lnTo>
                  <a:lnTo>
                    <a:pt x="94" y="446"/>
                  </a:lnTo>
                  <a:lnTo>
                    <a:pt x="223" y="318"/>
                  </a:lnTo>
                  <a:lnTo>
                    <a:pt x="351" y="446"/>
                  </a:lnTo>
                  <a:lnTo>
                    <a:pt x="445" y="351"/>
                  </a:lnTo>
                  <a:lnTo>
                    <a:pt x="317" y="223"/>
                  </a:lnTo>
                  <a:lnTo>
                    <a:pt x="445" y="95"/>
                  </a:lnTo>
                  <a:lnTo>
                    <a:pt x="3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77" name="Freeform 63"/>
            <p:cNvSpPr>
              <a:spLocks/>
            </p:cNvSpPr>
            <p:nvPr/>
          </p:nvSpPr>
          <p:spPr bwMode="auto">
            <a:xfrm>
              <a:off x="2521936" y="6645482"/>
              <a:ext cx="206750" cy="206750"/>
            </a:xfrm>
            <a:custGeom>
              <a:avLst/>
              <a:gdLst>
                <a:gd name="T0" fmla="*/ 352 w 446"/>
                <a:gd name="T1" fmla="*/ 0 h 446"/>
                <a:gd name="T2" fmla="*/ 223 w 446"/>
                <a:gd name="T3" fmla="*/ 129 h 446"/>
                <a:gd name="T4" fmla="*/ 95 w 446"/>
                <a:gd name="T5" fmla="*/ 0 h 446"/>
                <a:gd name="T6" fmla="*/ 0 w 446"/>
                <a:gd name="T7" fmla="*/ 95 h 446"/>
                <a:gd name="T8" fmla="*/ 129 w 446"/>
                <a:gd name="T9" fmla="*/ 223 h 446"/>
                <a:gd name="T10" fmla="*/ 0 w 446"/>
                <a:gd name="T11" fmla="*/ 352 h 446"/>
                <a:gd name="T12" fmla="*/ 95 w 446"/>
                <a:gd name="T13" fmla="*/ 446 h 446"/>
                <a:gd name="T14" fmla="*/ 223 w 446"/>
                <a:gd name="T15" fmla="*/ 318 h 446"/>
                <a:gd name="T16" fmla="*/ 352 w 446"/>
                <a:gd name="T17" fmla="*/ 446 h 446"/>
                <a:gd name="T18" fmla="*/ 446 w 446"/>
                <a:gd name="T19" fmla="*/ 352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9"/>
                  </a:lnTo>
                  <a:lnTo>
                    <a:pt x="95" y="0"/>
                  </a:lnTo>
                  <a:lnTo>
                    <a:pt x="0" y="95"/>
                  </a:lnTo>
                  <a:lnTo>
                    <a:pt x="129" y="223"/>
                  </a:lnTo>
                  <a:lnTo>
                    <a:pt x="0" y="352"/>
                  </a:lnTo>
                  <a:lnTo>
                    <a:pt x="95" y="446"/>
                  </a:lnTo>
                  <a:lnTo>
                    <a:pt x="223" y="318"/>
                  </a:lnTo>
                  <a:lnTo>
                    <a:pt x="352" y="446"/>
                  </a:lnTo>
                  <a:lnTo>
                    <a:pt x="446" y="352"/>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78" name="Freeform 64"/>
            <p:cNvSpPr>
              <a:spLocks/>
            </p:cNvSpPr>
            <p:nvPr/>
          </p:nvSpPr>
          <p:spPr bwMode="auto">
            <a:xfrm>
              <a:off x="2521936" y="6178760"/>
              <a:ext cx="206750" cy="206750"/>
            </a:xfrm>
            <a:custGeom>
              <a:avLst/>
              <a:gdLst>
                <a:gd name="T0" fmla="*/ 352 w 446"/>
                <a:gd name="T1" fmla="*/ 0 h 446"/>
                <a:gd name="T2" fmla="*/ 223 w 446"/>
                <a:gd name="T3" fmla="*/ 129 h 446"/>
                <a:gd name="T4" fmla="*/ 95 w 446"/>
                <a:gd name="T5" fmla="*/ 0 h 446"/>
                <a:gd name="T6" fmla="*/ 0 w 446"/>
                <a:gd name="T7" fmla="*/ 95 h 446"/>
                <a:gd name="T8" fmla="*/ 129 w 446"/>
                <a:gd name="T9" fmla="*/ 223 h 446"/>
                <a:gd name="T10" fmla="*/ 0 w 446"/>
                <a:gd name="T11" fmla="*/ 352 h 446"/>
                <a:gd name="T12" fmla="*/ 95 w 446"/>
                <a:gd name="T13" fmla="*/ 446 h 446"/>
                <a:gd name="T14" fmla="*/ 223 w 446"/>
                <a:gd name="T15" fmla="*/ 318 h 446"/>
                <a:gd name="T16" fmla="*/ 352 w 446"/>
                <a:gd name="T17" fmla="*/ 446 h 446"/>
                <a:gd name="T18" fmla="*/ 446 w 446"/>
                <a:gd name="T19" fmla="*/ 352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9"/>
                  </a:lnTo>
                  <a:lnTo>
                    <a:pt x="95" y="0"/>
                  </a:lnTo>
                  <a:lnTo>
                    <a:pt x="0" y="95"/>
                  </a:lnTo>
                  <a:lnTo>
                    <a:pt x="129" y="223"/>
                  </a:lnTo>
                  <a:lnTo>
                    <a:pt x="0" y="352"/>
                  </a:lnTo>
                  <a:lnTo>
                    <a:pt x="95" y="446"/>
                  </a:lnTo>
                  <a:lnTo>
                    <a:pt x="223" y="318"/>
                  </a:lnTo>
                  <a:lnTo>
                    <a:pt x="352" y="446"/>
                  </a:lnTo>
                  <a:lnTo>
                    <a:pt x="446" y="352"/>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79" name="Freeform 65"/>
            <p:cNvSpPr>
              <a:spLocks/>
            </p:cNvSpPr>
            <p:nvPr/>
          </p:nvSpPr>
          <p:spPr bwMode="auto">
            <a:xfrm>
              <a:off x="2521936" y="5709990"/>
              <a:ext cx="206750" cy="206750"/>
            </a:xfrm>
            <a:custGeom>
              <a:avLst/>
              <a:gdLst>
                <a:gd name="T0" fmla="*/ 352 w 446"/>
                <a:gd name="T1" fmla="*/ 0 h 446"/>
                <a:gd name="T2" fmla="*/ 223 w 446"/>
                <a:gd name="T3" fmla="*/ 129 h 446"/>
                <a:gd name="T4" fmla="*/ 95 w 446"/>
                <a:gd name="T5" fmla="*/ 0 h 446"/>
                <a:gd name="T6" fmla="*/ 0 w 446"/>
                <a:gd name="T7" fmla="*/ 95 h 446"/>
                <a:gd name="T8" fmla="*/ 129 w 446"/>
                <a:gd name="T9" fmla="*/ 223 h 446"/>
                <a:gd name="T10" fmla="*/ 0 w 446"/>
                <a:gd name="T11" fmla="*/ 352 h 446"/>
                <a:gd name="T12" fmla="*/ 95 w 446"/>
                <a:gd name="T13" fmla="*/ 446 h 446"/>
                <a:gd name="T14" fmla="*/ 223 w 446"/>
                <a:gd name="T15" fmla="*/ 318 h 446"/>
                <a:gd name="T16" fmla="*/ 352 w 446"/>
                <a:gd name="T17" fmla="*/ 446 h 446"/>
                <a:gd name="T18" fmla="*/ 446 w 446"/>
                <a:gd name="T19" fmla="*/ 352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9"/>
                  </a:lnTo>
                  <a:lnTo>
                    <a:pt x="95" y="0"/>
                  </a:lnTo>
                  <a:lnTo>
                    <a:pt x="0" y="95"/>
                  </a:lnTo>
                  <a:lnTo>
                    <a:pt x="129" y="223"/>
                  </a:lnTo>
                  <a:lnTo>
                    <a:pt x="0" y="352"/>
                  </a:lnTo>
                  <a:lnTo>
                    <a:pt x="95" y="446"/>
                  </a:lnTo>
                  <a:lnTo>
                    <a:pt x="223" y="318"/>
                  </a:lnTo>
                  <a:lnTo>
                    <a:pt x="352" y="446"/>
                  </a:lnTo>
                  <a:lnTo>
                    <a:pt x="446" y="352"/>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80" name="Freeform 66"/>
            <p:cNvSpPr>
              <a:spLocks/>
            </p:cNvSpPr>
            <p:nvPr/>
          </p:nvSpPr>
          <p:spPr bwMode="auto">
            <a:xfrm>
              <a:off x="2521936" y="5243268"/>
              <a:ext cx="206750" cy="206750"/>
            </a:xfrm>
            <a:custGeom>
              <a:avLst/>
              <a:gdLst>
                <a:gd name="T0" fmla="*/ 352 w 446"/>
                <a:gd name="T1" fmla="*/ 0 h 446"/>
                <a:gd name="T2" fmla="*/ 223 w 446"/>
                <a:gd name="T3" fmla="*/ 128 h 446"/>
                <a:gd name="T4" fmla="*/ 95 w 446"/>
                <a:gd name="T5" fmla="*/ 0 h 446"/>
                <a:gd name="T6" fmla="*/ 0 w 446"/>
                <a:gd name="T7" fmla="*/ 95 h 446"/>
                <a:gd name="T8" fmla="*/ 129 w 446"/>
                <a:gd name="T9" fmla="*/ 223 h 446"/>
                <a:gd name="T10" fmla="*/ 0 w 446"/>
                <a:gd name="T11" fmla="*/ 351 h 446"/>
                <a:gd name="T12" fmla="*/ 95 w 446"/>
                <a:gd name="T13" fmla="*/ 446 h 446"/>
                <a:gd name="T14" fmla="*/ 223 w 446"/>
                <a:gd name="T15" fmla="*/ 318 h 446"/>
                <a:gd name="T16" fmla="*/ 352 w 446"/>
                <a:gd name="T17" fmla="*/ 446 h 446"/>
                <a:gd name="T18" fmla="*/ 446 w 446"/>
                <a:gd name="T19" fmla="*/ 351 h 446"/>
                <a:gd name="T20" fmla="*/ 318 w 446"/>
                <a:gd name="T21" fmla="*/ 223 h 446"/>
                <a:gd name="T22" fmla="*/ 446 w 446"/>
                <a:gd name="T23" fmla="*/ 95 h 446"/>
                <a:gd name="T24" fmla="*/ 352 w 446"/>
                <a:gd name="T2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46">
                  <a:moveTo>
                    <a:pt x="352" y="0"/>
                  </a:moveTo>
                  <a:lnTo>
                    <a:pt x="223" y="128"/>
                  </a:lnTo>
                  <a:lnTo>
                    <a:pt x="95" y="0"/>
                  </a:lnTo>
                  <a:lnTo>
                    <a:pt x="0" y="95"/>
                  </a:lnTo>
                  <a:lnTo>
                    <a:pt x="129" y="223"/>
                  </a:lnTo>
                  <a:lnTo>
                    <a:pt x="0" y="351"/>
                  </a:lnTo>
                  <a:lnTo>
                    <a:pt x="95" y="446"/>
                  </a:lnTo>
                  <a:lnTo>
                    <a:pt x="223" y="318"/>
                  </a:lnTo>
                  <a:lnTo>
                    <a:pt x="352" y="446"/>
                  </a:lnTo>
                  <a:lnTo>
                    <a:pt x="446" y="351"/>
                  </a:lnTo>
                  <a:lnTo>
                    <a:pt x="318" y="223"/>
                  </a:lnTo>
                  <a:lnTo>
                    <a:pt x="446" y="95"/>
                  </a:lnTo>
                  <a:lnTo>
                    <a:pt x="3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grpSp>
      <p:sp>
        <p:nvSpPr>
          <p:cNvPr id="3" name="Title 2"/>
          <p:cNvSpPr>
            <a:spLocks noGrp="1"/>
          </p:cNvSpPr>
          <p:nvPr>
            <p:ph type="title"/>
          </p:nvPr>
        </p:nvSpPr>
        <p:spPr/>
        <p:txBody>
          <a:bodyPr/>
          <a:lstStyle/>
          <a:p>
            <a:r>
              <a:rPr lang="fa-IR" sz="6000" dirty="0">
                <a:solidFill>
                  <a:schemeClr val="accent5"/>
                </a:solidFill>
                <a:cs typeface="B Nazanin" panose="00000400000000000000" pitchFamily="2" charset="-78"/>
              </a:rPr>
              <a:t>تجهیزات مورد نیاز</a:t>
            </a:r>
            <a:endParaRPr lang="en-ID" sz="6000" dirty="0">
              <a:solidFill>
                <a:schemeClr val="accent5"/>
              </a:solidFill>
              <a:cs typeface="B Nazanin" panose="00000400000000000000" pitchFamily="2" charset="-78"/>
            </a:endParaRPr>
          </a:p>
        </p:txBody>
      </p:sp>
      <p:grpSp>
        <p:nvGrpSpPr>
          <p:cNvPr id="28" name="Group 27"/>
          <p:cNvGrpSpPr/>
          <p:nvPr/>
        </p:nvGrpSpPr>
        <p:grpSpPr>
          <a:xfrm flipV="1">
            <a:off x="9364169" y="-221495"/>
            <a:ext cx="3268829" cy="3151281"/>
            <a:chOff x="6962775" y="1303338"/>
            <a:chExt cx="1147762" cy="1106488"/>
          </a:xfrm>
          <a:gradFill>
            <a:gsLst>
              <a:gs pos="0">
                <a:schemeClr val="accent1"/>
              </a:gs>
              <a:gs pos="100000">
                <a:schemeClr val="accent5"/>
              </a:gs>
            </a:gsLst>
            <a:lin ang="0" scaled="0"/>
          </a:gradFill>
        </p:grpSpPr>
        <p:sp>
          <p:nvSpPr>
            <p:cNvPr id="17" name="Freeform 9"/>
            <p:cNvSpPr>
              <a:spLocks/>
            </p:cNvSpPr>
            <p:nvPr/>
          </p:nvSpPr>
          <p:spPr bwMode="auto">
            <a:xfrm>
              <a:off x="7150100" y="1406526"/>
              <a:ext cx="773112" cy="46038"/>
            </a:xfrm>
            <a:custGeom>
              <a:avLst/>
              <a:gdLst>
                <a:gd name="T0" fmla="*/ 2171 w 2171"/>
                <a:gd name="T1" fmla="*/ 129 h 129"/>
                <a:gd name="T2" fmla="*/ 0 w 2171"/>
                <a:gd name="T3" fmla="*/ 129 h 129"/>
                <a:gd name="T4" fmla="*/ 1 w 2171"/>
                <a:gd name="T5" fmla="*/ 128 h 129"/>
                <a:gd name="T6" fmla="*/ 1 w 2171"/>
                <a:gd name="T7" fmla="*/ 128 h 129"/>
                <a:gd name="T8" fmla="*/ 30 w 2171"/>
                <a:gd name="T9" fmla="*/ 103 h 129"/>
                <a:gd name="T10" fmla="*/ 31 w 2171"/>
                <a:gd name="T11" fmla="*/ 102 h 129"/>
                <a:gd name="T12" fmla="*/ 59 w 2171"/>
                <a:gd name="T13" fmla="*/ 78 h 129"/>
                <a:gd name="T14" fmla="*/ 61 w 2171"/>
                <a:gd name="T15" fmla="*/ 76 h 129"/>
                <a:gd name="T16" fmla="*/ 89 w 2171"/>
                <a:gd name="T17" fmla="*/ 54 h 129"/>
                <a:gd name="T18" fmla="*/ 91 w 2171"/>
                <a:gd name="T19" fmla="*/ 52 h 129"/>
                <a:gd name="T20" fmla="*/ 120 w 2171"/>
                <a:gd name="T21" fmla="*/ 30 h 129"/>
                <a:gd name="T22" fmla="*/ 121 w 2171"/>
                <a:gd name="T23" fmla="*/ 29 h 129"/>
                <a:gd name="T24" fmla="*/ 151 w 2171"/>
                <a:gd name="T25" fmla="*/ 7 h 129"/>
                <a:gd name="T26" fmla="*/ 153 w 2171"/>
                <a:gd name="T27" fmla="*/ 6 h 129"/>
                <a:gd name="T28" fmla="*/ 161 w 2171"/>
                <a:gd name="T29" fmla="*/ 0 h 129"/>
                <a:gd name="T30" fmla="*/ 2009 w 2171"/>
                <a:gd name="T31" fmla="*/ 0 h 129"/>
                <a:gd name="T32" fmla="*/ 2017 w 2171"/>
                <a:gd name="T33" fmla="*/ 5 h 129"/>
                <a:gd name="T34" fmla="*/ 2021 w 2171"/>
                <a:gd name="T35" fmla="*/ 8 h 129"/>
                <a:gd name="T36" fmla="*/ 2046 w 2171"/>
                <a:gd name="T37" fmla="*/ 27 h 129"/>
                <a:gd name="T38" fmla="*/ 2053 w 2171"/>
                <a:gd name="T39" fmla="*/ 32 h 129"/>
                <a:gd name="T40" fmla="*/ 2076 w 2171"/>
                <a:gd name="T41" fmla="*/ 49 h 129"/>
                <a:gd name="T42" fmla="*/ 2086 w 2171"/>
                <a:gd name="T43" fmla="*/ 57 h 129"/>
                <a:gd name="T44" fmla="*/ 2105 w 2171"/>
                <a:gd name="T45" fmla="*/ 72 h 129"/>
                <a:gd name="T46" fmla="*/ 2118 w 2171"/>
                <a:gd name="T47" fmla="*/ 83 h 129"/>
                <a:gd name="T48" fmla="*/ 2133 w 2171"/>
                <a:gd name="T49" fmla="*/ 96 h 129"/>
                <a:gd name="T50" fmla="*/ 2149 w 2171"/>
                <a:gd name="T51" fmla="*/ 110 h 129"/>
                <a:gd name="T52" fmla="*/ 2159 w 2171"/>
                <a:gd name="T53" fmla="*/ 118 h 129"/>
                <a:gd name="T54" fmla="*/ 2171 w 2171"/>
                <a:gd name="T5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71" h="129">
                  <a:moveTo>
                    <a:pt x="2171" y="129"/>
                  </a:moveTo>
                  <a:lnTo>
                    <a:pt x="0" y="129"/>
                  </a:lnTo>
                  <a:lnTo>
                    <a:pt x="1" y="128"/>
                  </a:lnTo>
                  <a:lnTo>
                    <a:pt x="1" y="128"/>
                  </a:lnTo>
                  <a:cubicBezTo>
                    <a:pt x="11" y="119"/>
                    <a:pt x="20" y="111"/>
                    <a:pt x="30" y="103"/>
                  </a:cubicBezTo>
                  <a:lnTo>
                    <a:pt x="31" y="102"/>
                  </a:lnTo>
                  <a:cubicBezTo>
                    <a:pt x="40" y="94"/>
                    <a:pt x="49" y="86"/>
                    <a:pt x="59" y="78"/>
                  </a:cubicBezTo>
                  <a:lnTo>
                    <a:pt x="61" y="76"/>
                  </a:lnTo>
                  <a:cubicBezTo>
                    <a:pt x="70" y="69"/>
                    <a:pt x="79" y="61"/>
                    <a:pt x="89" y="54"/>
                  </a:cubicBezTo>
                  <a:lnTo>
                    <a:pt x="91" y="52"/>
                  </a:lnTo>
                  <a:cubicBezTo>
                    <a:pt x="101" y="45"/>
                    <a:pt x="110" y="37"/>
                    <a:pt x="120" y="30"/>
                  </a:cubicBezTo>
                  <a:lnTo>
                    <a:pt x="121" y="29"/>
                  </a:lnTo>
                  <a:cubicBezTo>
                    <a:pt x="131" y="22"/>
                    <a:pt x="141" y="14"/>
                    <a:pt x="151" y="7"/>
                  </a:cubicBezTo>
                  <a:lnTo>
                    <a:pt x="153" y="6"/>
                  </a:lnTo>
                  <a:cubicBezTo>
                    <a:pt x="156" y="4"/>
                    <a:pt x="158" y="2"/>
                    <a:pt x="161" y="0"/>
                  </a:cubicBezTo>
                  <a:lnTo>
                    <a:pt x="2009" y="0"/>
                  </a:lnTo>
                  <a:cubicBezTo>
                    <a:pt x="2012" y="2"/>
                    <a:pt x="2014" y="4"/>
                    <a:pt x="2017" y="5"/>
                  </a:cubicBezTo>
                  <a:lnTo>
                    <a:pt x="2021" y="8"/>
                  </a:lnTo>
                  <a:cubicBezTo>
                    <a:pt x="2029" y="14"/>
                    <a:pt x="2038" y="21"/>
                    <a:pt x="2046" y="27"/>
                  </a:cubicBezTo>
                  <a:lnTo>
                    <a:pt x="2053" y="32"/>
                  </a:lnTo>
                  <a:cubicBezTo>
                    <a:pt x="2061" y="38"/>
                    <a:pt x="2068" y="43"/>
                    <a:pt x="2076" y="49"/>
                  </a:cubicBezTo>
                  <a:lnTo>
                    <a:pt x="2086" y="57"/>
                  </a:lnTo>
                  <a:cubicBezTo>
                    <a:pt x="2092" y="62"/>
                    <a:pt x="2098" y="67"/>
                    <a:pt x="2105" y="72"/>
                  </a:cubicBezTo>
                  <a:cubicBezTo>
                    <a:pt x="2109" y="76"/>
                    <a:pt x="2113" y="80"/>
                    <a:pt x="2118" y="83"/>
                  </a:cubicBezTo>
                  <a:cubicBezTo>
                    <a:pt x="2123" y="87"/>
                    <a:pt x="2128" y="92"/>
                    <a:pt x="2133" y="96"/>
                  </a:cubicBezTo>
                  <a:cubicBezTo>
                    <a:pt x="2139" y="101"/>
                    <a:pt x="2144" y="106"/>
                    <a:pt x="2149" y="110"/>
                  </a:cubicBezTo>
                  <a:lnTo>
                    <a:pt x="2159" y="118"/>
                  </a:lnTo>
                  <a:cubicBezTo>
                    <a:pt x="2163" y="122"/>
                    <a:pt x="2167" y="126"/>
                    <a:pt x="2171"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8" name="Freeform 10"/>
            <p:cNvSpPr>
              <a:spLocks/>
            </p:cNvSpPr>
            <p:nvPr/>
          </p:nvSpPr>
          <p:spPr bwMode="auto">
            <a:xfrm>
              <a:off x="7315200" y="1303338"/>
              <a:ext cx="442912" cy="44450"/>
            </a:xfrm>
            <a:custGeom>
              <a:avLst/>
              <a:gdLst>
                <a:gd name="T0" fmla="*/ 1242 w 1242"/>
                <a:gd name="T1" fmla="*/ 124 h 124"/>
                <a:gd name="T2" fmla="*/ 0 w 1242"/>
                <a:gd name="T3" fmla="*/ 124 h 124"/>
                <a:gd name="T4" fmla="*/ 29 w 1242"/>
                <a:gd name="T5" fmla="*/ 112 h 124"/>
                <a:gd name="T6" fmla="*/ 31 w 1242"/>
                <a:gd name="T7" fmla="*/ 111 h 124"/>
                <a:gd name="T8" fmla="*/ 65 w 1242"/>
                <a:gd name="T9" fmla="*/ 99 h 124"/>
                <a:gd name="T10" fmla="*/ 69 w 1242"/>
                <a:gd name="T11" fmla="*/ 97 h 124"/>
                <a:gd name="T12" fmla="*/ 103 w 1242"/>
                <a:gd name="T13" fmla="*/ 85 h 124"/>
                <a:gd name="T14" fmla="*/ 106 w 1242"/>
                <a:gd name="T15" fmla="*/ 84 h 124"/>
                <a:gd name="T16" fmla="*/ 140 w 1242"/>
                <a:gd name="T17" fmla="*/ 73 h 124"/>
                <a:gd name="T18" fmla="*/ 144 w 1242"/>
                <a:gd name="T19" fmla="*/ 72 h 124"/>
                <a:gd name="T20" fmla="*/ 178 w 1242"/>
                <a:gd name="T21" fmla="*/ 62 h 124"/>
                <a:gd name="T22" fmla="*/ 182 w 1242"/>
                <a:gd name="T23" fmla="*/ 61 h 124"/>
                <a:gd name="T24" fmla="*/ 217 w 1242"/>
                <a:gd name="T25" fmla="*/ 51 h 124"/>
                <a:gd name="T26" fmla="*/ 220 w 1242"/>
                <a:gd name="T27" fmla="*/ 51 h 124"/>
                <a:gd name="T28" fmla="*/ 256 w 1242"/>
                <a:gd name="T29" fmla="*/ 42 h 124"/>
                <a:gd name="T30" fmla="*/ 258 w 1242"/>
                <a:gd name="T31" fmla="*/ 41 h 124"/>
                <a:gd name="T32" fmla="*/ 295 w 1242"/>
                <a:gd name="T33" fmla="*/ 33 h 124"/>
                <a:gd name="T34" fmla="*/ 297 w 1242"/>
                <a:gd name="T35" fmla="*/ 33 h 124"/>
                <a:gd name="T36" fmla="*/ 334 w 1242"/>
                <a:gd name="T37" fmla="*/ 26 h 124"/>
                <a:gd name="T38" fmla="*/ 337 w 1242"/>
                <a:gd name="T39" fmla="*/ 25 h 124"/>
                <a:gd name="T40" fmla="*/ 374 w 1242"/>
                <a:gd name="T41" fmla="*/ 19 h 124"/>
                <a:gd name="T42" fmla="*/ 377 w 1242"/>
                <a:gd name="T43" fmla="*/ 19 h 124"/>
                <a:gd name="T44" fmla="*/ 415 w 1242"/>
                <a:gd name="T45" fmla="*/ 13 h 124"/>
                <a:gd name="T46" fmla="*/ 416 w 1242"/>
                <a:gd name="T47" fmla="*/ 13 h 124"/>
                <a:gd name="T48" fmla="*/ 455 w 1242"/>
                <a:gd name="T49" fmla="*/ 9 h 124"/>
                <a:gd name="T50" fmla="*/ 457 w 1242"/>
                <a:gd name="T51" fmla="*/ 8 h 124"/>
                <a:gd name="T52" fmla="*/ 497 w 1242"/>
                <a:gd name="T53" fmla="*/ 5 h 124"/>
                <a:gd name="T54" fmla="*/ 497 w 1242"/>
                <a:gd name="T55" fmla="*/ 5 h 124"/>
                <a:gd name="T56" fmla="*/ 538 w 1242"/>
                <a:gd name="T57" fmla="*/ 2 h 124"/>
                <a:gd name="T58" fmla="*/ 538 w 1242"/>
                <a:gd name="T59" fmla="*/ 2 h 124"/>
                <a:gd name="T60" fmla="*/ 621 w 1242"/>
                <a:gd name="T61" fmla="*/ 0 h 124"/>
                <a:gd name="T62" fmla="*/ 704 w 1242"/>
                <a:gd name="T63" fmla="*/ 2 h 124"/>
                <a:gd name="T64" fmla="*/ 704 w 1242"/>
                <a:gd name="T65" fmla="*/ 2 h 124"/>
                <a:gd name="T66" fmla="*/ 745 w 1242"/>
                <a:gd name="T67" fmla="*/ 5 h 124"/>
                <a:gd name="T68" fmla="*/ 745 w 1242"/>
                <a:gd name="T69" fmla="*/ 5 h 124"/>
                <a:gd name="T70" fmla="*/ 786 w 1242"/>
                <a:gd name="T71" fmla="*/ 8 h 124"/>
                <a:gd name="T72" fmla="*/ 786 w 1242"/>
                <a:gd name="T73" fmla="*/ 8 h 124"/>
                <a:gd name="T74" fmla="*/ 826 w 1242"/>
                <a:gd name="T75" fmla="*/ 13 h 124"/>
                <a:gd name="T76" fmla="*/ 827 w 1242"/>
                <a:gd name="T77" fmla="*/ 13 h 124"/>
                <a:gd name="T78" fmla="*/ 865 w 1242"/>
                <a:gd name="T79" fmla="*/ 18 h 124"/>
                <a:gd name="T80" fmla="*/ 868 w 1242"/>
                <a:gd name="T81" fmla="*/ 19 h 124"/>
                <a:gd name="T82" fmla="*/ 906 w 1242"/>
                <a:gd name="T83" fmla="*/ 25 h 124"/>
                <a:gd name="T84" fmla="*/ 907 w 1242"/>
                <a:gd name="T85" fmla="*/ 25 h 124"/>
                <a:gd name="T86" fmla="*/ 945 w 1242"/>
                <a:gd name="T87" fmla="*/ 33 h 124"/>
                <a:gd name="T88" fmla="*/ 948 w 1242"/>
                <a:gd name="T89" fmla="*/ 33 h 124"/>
                <a:gd name="T90" fmla="*/ 984 w 1242"/>
                <a:gd name="T91" fmla="*/ 41 h 124"/>
                <a:gd name="T92" fmla="*/ 987 w 1242"/>
                <a:gd name="T93" fmla="*/ 42 h 124"/>
                <a:gd name="T94" fmla="*/ 1022 w 1242"/>
                <a:gd name="T95" fmla="*/ 50 h 124"/>
                <a:gd name="T96" fmla="*/ 1026 w 1242"/>
                <a:gd name="T97" fmla="*/ 51 h 124"/>
                <a:gd name="T98" fmla="*/ 1060 w 1242"/>
                <a:gd name="T99" fmla="*/ 61 h 124"/>
                <a:gd name="T100" fmla="*/ 1065 w 1242"/>
                <a:gd name="T101" fmla="*/ 62 h 124"/>
                <a:gd name="T102" fmla="*/ 1098 w 1242"/>
                <a:gd name="T103" fmla="*/ 72 h 124"/>
                <a:gd name="T104" fmla="*/ 1103 w 1242"/>
                <a:gd name="T105" fmla="*/ 73 h 124"/>
                <a:gd name="T106" fmla="*/ 1136 w 1242"/>
                <a:gd name="T107" fmla="*/ 84 h 124"/>
                <a:gd name="T108" fmla="*/ 1140 w 1242"/>
                <a:gd name="T109" fmla="*/ 86 h 124"/>
                <a:gd name="T110" fmla="*/ 1173 w 1242"/>
                <a:gd name="T111" fmla="*/ 97 h 124"/>
                <a:gd name="T112" fmla="*/ 1178 w 1242"/>
                <a:gd name="T113" fmla="*/ 99 h 124"/>
                <a:gd name="T114" fmla="*/ 1209 w 1242"/>
                <a:gd name="T115" fmla="*/ 111 h 124"/>
                <a:gd name="T116" fmla="*/ 1215 w 1242"/>
                <a:gd name="T117" fmla="*/ 113 h 124"/>
                <a:gd name="T118" fmla="*/ 1242 w 1242"/>
                <a:gd name="T1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2" h="124">
                  <a:moveTo>
                    <a:pt x="1242" y="124"/>
                  </a:moveTo>
                  <a:lnTo>
                    <a:pt x="0" y="124"/>
                  </a:lnTo>
                  <a:cubicBezTo>
                    <a:pt x="10" y="120"/>
                    <a:pt x="19" y="116"/>
                    <a:pt x="29" y="112"/>
                  </a:cubicBezTo>
                  <a:lnTo>
                    <a:pt x="31" y="111"/>
                  </a:lnTo>
                  <a:cubicBezTo>
                    <a:pt x="43" y="107"/>
                    <a:pt x="54" y="103"/>
                    <a:pt x="65" y="99"/>
                  </a:cubicBezTo>
                  <a:lnTo>
                    <a:pt x="69" y="97"/>
                  </a:lnTo>
                  <a:cubicBezTo>
                    <a:pt x="80" y="93"/>
                    <a:pt x="91" y="89"/>
                    <a:pt x="103" y="85"/>
                  </a:cubicBezTo>
                  <a:lnTo>
                    <a:pt x="106" y="84"/>
                  </a:lnTo>
                  <a:cubicBezTo>
                    <a:pt x="117" y="80"/>
                    <a:pt x="129" y="77"/>
                    <a:pt x="140" y="73"/>
                  </a:cubicBezTo>
                  <a:lnTo>
                    <a:pt x="144" y="72"/>
                  </a:lnTo>
                  <a:cubicBezTo>
                    <a:pt x="155" y="68"/>
                    <a:pt x="166" y="65"/>
                    <a:pt x="178" y="62"/>
                  </a:cubicBezTo>
                  <a:lnTo>
                    <a:pt x="182" y="61"/>
                  </a:lnTo>
                  <a:cubicBezTo>
                    <a:pt x="193" y="57"/>
                    <a:pt x="205" y="54"/>
                    <a:pt x="217" y="51"/>
                  </a:cubicBezTo>
                  <a:lnTo>
                    <a:pt x="220" y="51"/>
                  </a:lnTo>
                  <a:cubicBezTo>
                    <a:pt x="232" y="47"/>
                    <a:pt x="244" y="45"/>
                    <a:pt x="256" y="42"/>
                  </a:cubicBezTo>
                  <a:lnTo>
                    <a:pt x="258" y="41"/>
                  </a:lnTo>
                  <a:cubicBezTo>
                    <a:pt x="270" y="38"/>
                    <a:pt x="283" y="36"/>
                    <a:pt x="295" y="33"/>
                  </a:cubicBezTo>
                  <a:lnTo>
                    <a:pt x="297" y="33"/>
                  </a:lnTo>
                  <a:cubicBezTo>
                    <a:pt x="310" y="30"/>
                    <a:pt x="322" y="28"/>
                    <a:pt x="334" y="26"/>
                  </a:cubicBezTo>
                  <a:lnTo>
                    <a:pt x="337" y="25"/>
                  </a:lnTo>
                  <a:cubicBezTo>
                    <a:pt x="349" y="23"/>
                    <a:pt x="362" y="21"/>
                    <a:pt x="374" y="19"/>
                  </a:cubicBezTo>
                  <a:lnTo>
                    <a:pt x="377" y="19"/>
                  </a:lnTo>
                  <a:cubicBezTo>
                    <a:pt x="389" y="17"/>
                    <a:pt x="402" y="15"/>
                    <a:pt x="415" y="13"/>
                  </a:cubicBezTo>
                  <a:lnTo>
                    <a:pt x="416" y="13"/>
                  </a:lnTo>
                  <a:cubicBezTo>
                    <a:pt x="429" y="11"/>
                    <a:pt x="442" y="10"/>
                    <a:pt x="455" y="9"/>
                  </a:cubicBezTo>
                  <a:lnTo>
                    <a:pt x="457" y="8"/>
                  </a:lnTo>
                  <a:cubicBezTo>
                    <a:pt x="470" y="7"/>
                    <a:pt x="484" y="6"/>
                    <a:pt x="497" y="5"/>
                  </a:cubicBezTo>
                  <a:lnTo>
                    <a:pt x="497" y="5"/>
                  </a:lnTo>
                  <a:cubicBezTo>
                    <a:pt x="511" y="4"/>
                    <a:pt x="524" y="3"/>
                    <a:pt x="538" y="2"/>
                  </a:cubicBezTo>
                  <a:lnTo>
                    <a:pt x="538" y="2"/>
                  </a:lnTo>
                  <a:cubicBezTo>
                    <a:pt x="566" y="1"/>
                    <a:pt x="593" y="0"/>
                    <a:pt x="621" y="0"/>
                  </a:cubicBezTo>
                  <a:cubicBezTo>
                    <a:pt x="649" y="0"/>
                    <a:pt x="677" y="1"/>
                    <a:pt x="704" y="2"/>
                  </a:cubicBezTo>
                  <a:lnTo>
                    <a:pt x="704" y="2"/>
                  </a:lnTo>
                  <a:cubicBezTo>
                    <a:pt x="718" y="3"/>
                    <a:pt x="731" y="4"/>
                    <a:pt x="745" y="5"/>
                  </a:cubicBezTo>
                  <a:lnTo>
                    <a:pt x="745" y="5"/>
                  </a:lnTo>
                  <a:cubicBezTo>
                    <a:pt x="759" y="6"/>
                    <a:pt x="772" y="7"/>
                    <a:pt x="786" y="8"/>
                  </a:cubicBezTo>
                  <a:lnTo>
                    <a:pt x="786" y="8"/>
                  </a:lnTo>
                  <a:cubicBezTo>
                    <a:pt x="800" y="10"/>
                    <a:pt x="813" y="11"/>
                    <a:pt x="826" y="13"/>
                  </a:cubicBezTo>
                  <a:lnTo>
                    <a:pt x="827" y="13"/>
                  </a:lnTo>
                  <a:cubicBezTo>
                    <a:pt x="840" y="15"/>
                    <a:pt x="853" y="17"/>
                    <a:pt x="865" y="18"/>
                  </a:cubicBezTo>
                  <a:lnTo>
                    <a:pt x="868" y="19"/>
                  </a:lnTo>
                  <a:cubicBezTo>
                    <a:pt x="881" y="21"/>
                    <a:pt x="893" y="23"/>
                    <a:pt x="906" y="25"/>
                  </a:cubicBezTo>
                  <a:lnTo>
                    <a:pt x="907" y="25"/>
                  </a:lnTo>
                  <a:cubicBezTo>
                    <a:pt x="920" y="28"/>
                    <a:pt x="932" y="30"/>
                    <a:pt x="945" y="33"/>
                  </a:cubicBezTo>
                  <a:lnTo>
                    <a:pt x="948" y="33"/>
                  </a:lnTo>
                  <a:cubicBezTo>
                    <a:pt x="960" y="36"/>
                    <a:pt x="972" y="38"/>
                    <a:pt x="984" y="41"/>
                  </a:cubicBezTo>
                  <a:lnTo>
                    <a:pt x="987" y="42"/>
                  </a:lnTo>
                  <a:cubicBezTo>
                    <a:pt x="999" y="45"/>
                    <a:pt x="1011" y="47"/>
                    <a:pt x="1022" y="50"/>
                  </a:cubicBezTo>
                  <a:lnTo>
                    <a:pt x="1026" y="51"/>
                  </a:lnTo>
                  <a:cubicBezTo>
                    <a:pt x="1037" y="54"/>
                    <a:pt x="1049" y="57"/>
                    <a:pt x="1060" y="61"/>
                  </a:cubicBezTo>
                  <a:lnTo>
                    <a:pt x="1065" y="62"/>
                  </a:lnTo>
                  <a:cubicBezTo>
                    <a:pt x="1076" y="65"/>
                    <a:pt x="1087" y="68"/>
                    <a:pt x="1098" y="72"/>
                  </a:cubicBezTo>
                  <a:lnTo>
                    <a:pt x="1103" y="73"/>
                  </a:lnTo>
                  <a:cubicBezTo>
                    <a:pt x="1114" y="77"/>
                    <a:pt x="1125" y="80"/>
                    <a:pt x="1136" y="84"/>
                  </a:cubicBezTo>
                  <a:lnTo>
                    <a:pt x="1140" y="86"/>
                  </a:lnTo>
                  <a:cubicBezTo>
                    <a:pt x="1151" y="89"/>
                    <a:pt x="1162" y="93"/>
                    <a:pt x="1173" y="97"/>
                  </a:cubicBezTo>
                  <a:lnTo>
                    <a:pt x="1178" y="99"/>
                  </a:lnTo>
                  <a:cubicBezTo>
                    <a:pt x="1188" y="103"/>
                    <a:pt x="1199" y="107"/>
                    <a:pt x="1209" y="111"/>
                  </a:cubicBezTo>
                  <a:lnTo>
                    <a:pt x="1215" y="113"/>
                  </a:lnTo>
                  <a:cubicBezTo>
                    <a:pt x="1224" y="117"/>
                    <a:pt x="1233" y="120"/>
                    <a:pt x="1242"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9" name="Freeform 11"/>
            <p:cNvSpPr>
              <a:spLocks/>
            </p:cNvSpPr>
            <p:nvPr/>
          </p:nvSpPr>
          <p:spPr bwMode="auto">
            <a:xfrm>
              <a:off x="7058025" y="1512888"/>
              <a:ext cx="955675" cy="46038"/>
            </a:xfrm>
            <a:custGeom>
              <a:avLst/>
              <a:gdLst>
                <a:gd name="T0" fmla="*/ 2682 w 2682"/>
                <a:gd name="T1" fmla="*/ 129 h 129"/>
                <a:gd name="T2" fmla="*/ 0 w 2682"/>
                <a:gd name="T3" fmla="*/ 129 h 129"/>
                <a:gd name="T4" fmla="*/ 2 w 2682"/>
                <a:gd name="T5" fmla="*/ 126 h 129"/>
                <a:gd name="T6" fmla="*/ 6 w 2682"/>
                <a:gd name="T7" fmla="*/ 120 h 129"/>
                <a:gd name="T8" fmla="*/ 25 w 2682"/>
                <a:gd name="T9" fmla="*/ 93 h 129"/>
                <a:gd name="T10" fmla="*/ 28 w 2682"/>
                <a:gd name="T11" fmla="*/ 89 h 129"/>
                <a:gd name="T12" fmla="*/ 48 w 2682"/>
                <a:gd name="T13" fmla="*/ 61 h 129"/>
                <a:gd name="T14" fmla="*/ 50 w 2682"/>
                <a:gd name="T15" fmla="*/ 58 h 129"/>
                <a:gd name="T16" fmla="*/ 71 w 2682"/>
                <a:gd name="T17" fmla="*/ 31 h 129"/>
                <a:gd name="T18" fmla="*/ 74 w 2682"/>
                <a:gd name="T19" fmla="*/ 28 h 129"/>
                <a:gd name="T20" fmla="*/ 96 w 2682"/>
                <a:gd name="T21" fmla="*/ 0 h 129"/>
                <a:gd name="T22" fmla="*/ 2586 w 2682"/>
                <a:gd name="T23" fmla="*/ 0 h 129"/>
                <a:gd name="T24" fmla="*/ 2616 w 2682"/>
                <a:gd name="T25" fmla="*/ 37 h 129"/>
                <a:gd name="T26" fmla="*/ 2629 w 2682"/>
                <a:gd name="T27" fmla="*/ 54 h 129"/>
                <a:gd name="T28" fmla="*/ 2636 w 2682"/>
                <a:gd name="T29" fmla="*/ 63 h 129"/>
                <a:gd name="T30" fmla="*/ 2654 w 2682"/>
                <a:gd name="T31" fmla="*/ 89 h 129"/>
                <a:gd name="T32" fmla="*/ 2657 w 2682"/>
                <a:gd name="T33" fmla="*/ 93 h 129"/>
                <a:gd name="T34" fmla="*/ 2682 w 2682"/>
                <a:gd name="T3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82" h="129">
                  <a:moveTo>
                    <a:pt x="2682" y="129"/>
                  </a:moveTo>
                  <a:lnTo>
                    <a:pt x="0" y="129"/>
                  </a:lnTo>
                  <a:lnTo>
                    <a:pt x="2" y="126"/>
                  </a:lnTo>
                  <a:lnTo>
                    <a:pt x="6" y="120"/>
                  </a:lnTo>
                  <a:cubicBezTo>
                    <a:pt x="13" y="111"/>
                    <a:pt x="19" y="102"/>
                    <a:pt x="25" y="93"/>
                  </a:cubicBezTo>
                  <a:lnTo>
                    <a:pt x="28" y="89"/>
                  </a:lnTo>
                  <a:cubicBezTo>
                    <a:pt x="35" y="80"/>
                    <a:pt x="41" y="70"/>
                    <a:pt x="48" y="61"/>
                  </a:cubicBezTo>
                  <a:lnTo>
                    <a:pt x="50" y="58"/>
                  </a:lnTo>
                  <a:cubicBezTo>
                    <a:pt x="57" y="49"/>
                    <a:pt x="64" y="40"/>
                    <a:pt x="71" y="31"/>
                  </a:cubicBezTo>
                  <a:lnTo>
                    <a:pt x="74" y="28"/>
                  </a:lnTo>
                  <a:cubicBezTo>
                    <a:pt x="81" y="18"/>
                    <a:pt x="89" y="9"/>
                    <a:pt x="96" y="0"/>
                  </a:cubicBezTo>
                  <a:lnTo>
                    <a:pt x="2586" y="0"/>
                  </a:lnTo>
                  <a:cubicBezTo>
                    <a:pt x="2596" y="12"/>
                    <a:pt x="2606" y="24"/>
                    <a:pt x="2616" y="37"/>
                  </a:cubicBezTo>
                  <a:cubicBezTo>
                    <a:pt x="2620" y="43"/>
                    <a:pt x="2624" y="48"/>
                    <a:pt x="2629" y="54"/>
                  </a:cubicBezTo>
                  <a:lnTo>
                    <a:pt x="2636" y="63"/>
                  </a:lnTo>
                  <a:cubicBezTo>
                    <a:pt x="2642" y="72"/>
                    <a:pt x="2648" y="80"/>
                    <a:pt x="2654" y="89"/>
                  </a:cubicBezTo>
                  <a:lnTo>
                    <a:pt x="2657" y="93"/>
                  </a:lnTo>
                  <a:cubicBezTo>
                    <a:pt x="2666" y="105"/>
                    <a:pt x="2674" y="117"/>
                    <a:pt x="2682"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0" name="Freeform 12"/>
            <p:cNvSpPr>
              <a:spLocks/>
            </p:cNvSpPr>
            <p:nvPr/>
          </p:nvSpPr>
          <p:spPr bwMode="auto">
            <a:xfrm>
              <a:off x="7002462" y="1619251"/>
              <a:ext cx="1066800" cy="46038"/>
            </a:xfrm>
            <a:custGeom>
              <a:avLst/>
              <a:gdLst>
                <a:gd name="T0" fmla="*/ 2994 w 2994"/>
                <a:gd name="T1" fmla="*/ 129 h 129"/>
                <a:gd name="T2" fmla="*/ 0 w 2994"/>
                <a:gd name="T3" fmla="*/ 129 h 129"/>
                <a:gd name="T4" fmla="*/ 11 w 2994"/>
                <a:gd name="T5" fmla="*/ 103 h 129"/>
                <a:gd name="T6" fmla="*/ 13 w 2994"/>
                <a:gd name="T7" fmla="*/ 99 h 129"/>
                <a:gd name="T8" fmla="*/ 26 w 2994"/>
                <a:gd name="T9" fmla="*/ 67 h 129"/>
                <a:gd name="T10" fmla="*/ 28 w 2994"/>
                <a:gd name="T11" fmla="*/ 62 h 129"/>
                <a:gd name="T12" fmla="*/ 43 w 2994"/>
                <a:gd name="T13" fmla="*/ 30 h 129"/>
                <a:gd name="T14" fmla="*/ 45 w 2994"/>
                <a:gd name="T15" fmla="*/ 28 h 129"/>
                <a:gd name="T16" fmla="*/ 59 w 2994"/>
                <a:gd name="T17" fmla="*/ 0 h 129"/>
                <a:gd name="T18" fmla="*/ 2936 w 2994"/>
                <a:gd name="T19" fmla="*/ 0 h 129"/>
                <a:gd name="T20" fmla="*/ 2974 w 2994"/>
                <a:gd name="T21" fmla="*/ 82 h 129"/>
                <a:gd name="T22" fmla="*/ 2975 w 2994"/>
                <a:gd name="T23" fmla="*/ 84 h 129"/>
                <a:gd name="T24" fmla="*/ 2976 w 2994"/>
                <a:gd name="T25" fmla="*/ 86 h 129"/>
                <a:gd name="T26" fmla="*/ 2977 w 2994"/>
                <a:gd name="T27" fmla="*/ 88 h 129"/>
                <a:gd name="T28" fmla="*/ 2986 w 2994"/>
                <a:gd name="T29" fmla="*/ 110 h 129"/>
                <a:gd name="T30" fmla="*/ 2993 w 2994"/>
                <a:gd name="T31" fmla="*/ 127 h 129"/>
                <a:gd name="T32" fmla="*/ 2994 w 2994"/>
                <a:gd name="T3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4" h="129">
                  <a:moveTo>
                    <a:pt x="2994" y="129"/>
                  </a:moveTo>
                  <a:lnTo>
                    <a:pt x="0" y="129"/>
                  </a:lnTo>
                  <a:cubicBezTo>
                    <a:pt x="4" y="121"/>
                    <a:pt x="7" y="112"/>
                    <a:pt x="11" y="103"/>
                  </a:cubicBezTo>
                  <a:lnTo>
                    <a:pt x="13" y="99"/>
                  </a:lnTo>
                  <a:cubicBezTo>
                    <a:pt x="17" y="88"/>
                    <a:pt x="22" y="77"/>
                    <a:pt x="26" y="67"/>
                  </a:cubicBezTo>
                  <a:lnTo>
                    <a:pt x="28" y="62"/>
                  </a:lnTo>
                  <a:cubicBezTo>
                    <a:pt x="33" y="52"/>
                    <a:pt x="38" y="41"/>
                    <a:pt x="43" y="30"/>
                  </a:cubicBezTo>
                  <a:lnTo>
                    <a:pt x="45" y="28"/>
                  </a:lnTo>
                  <a:cubicBezTo>
                    <a:pt x="49" y="19"/>
                    <a:pt x="54" y="9"/>
                    <a:pt x="59" y="0"/>
                  </a:cubicBezTo>
                  <a:lnTo>
                    <a:pt x="2936" y="0"/>
                  </a:lnTo>
                  <a:cubicBezTo>
                    <a:pt x="2949" y="27"/>
                    <a:pt x="2962" y="54"/>
                    <a:pt x="2974" y="82"/>
                  </a:cubicBezTo>
                  <a:lnTo>
                    <a:pt x="2975" y="84"/>
                  </a:lnTo>
                  <a:lnTo>
                    <a:pt x="2976" y="86"/>
                  </a:lnTo>
                  <a:lnTo>
                    <a:pt x="2977" y="88"/>
                  </a:lnTo>
                  <a:cubicBezTo>
                    <a:pt x="2980" y="95"/>
                    <a:pt x="2983" y="103"/>
                    <a:pt x="2986" y="110"/>
                  </a:cubicBezTo>
                  <a:cubicBezTo>
                    <a:pt x="2989" y="116"/>
                    <a:pt x="2991" y="121"/>
                    <a:pt x="2993" y="127"/>
                  </a:cubicBezTo>
                  <a:lnTo>
                    <a:pt x="2994"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1" name="Freeform 13"/>
            <p:cNvSpPr>
              <a:spLocks/>
            </p:cNvSpPr>
            <p:nvPr/>
          </p:nvSpPr>
          <p:spPr bwMode="auto">
            <a:xfrm>
              <a:off x="6972300" y="1725613"/>
              <a:ext cx="1128712" cy="46038"/>
            </a:xfrm>
            <a:custGeom>
              <a:avLst/>
              <a:gdLst>
                <a:gd name="T0" fmla="*/ 3168 w 3168"/>
                <a:gd name="T1" fmla="*/ 130 h 130"/>
                <a:gd name="T2" fmla="*/ 0 w 3168"/>
                <a:gd name="T3" fmla="*/ 130 h 130"/>
                <a:gd name="T4" fmla="*/ 5 w 3168"/>
                <a:gd name="T5" fmla="*/ 107 h 130"/>
                <a:gd name="T6" fmla="*/ 5 w 3168"/>
                <a:gd name="T7" fmla="*/ 107 h 130"/>
                <a:gd name="T8" fmla="*/ 5 w 3168"/>
                <a:gd name="T9" fmla="*/ 107 h 130"/>
                <a:gd name="T10" fmla="*/ 5 w 3168"/>
                <a:gd name="T11" fmla="*/ 107 h 130"/>
                <a:gd name="T12" fmla="*/ 13 w 3168"/>
                <a:gd name="T13" fmla="*/ 69 h 130"/>
                <a:gd name="T14" fmla="*/ 14 w 3168"/>
                <a:gd name="T15" fmla="*/ 67 h 130"/>
                <a:gd name="T16" fmla="*/ 23 w 3168"/>
                <a:gd name="T17" fmla="*/ 30 h 130"/>
                <a:gd name="T18" fmla="*/ 23 w 3168"/>
                <a:gd name="T19" fmla="*/ 29 h 130"/>
                <a:gd name="T20" fmla="*/ 23 w 3168"/>
                <a:gd name="T21" fmla="*/ 28 h 130"/>
                <a:gd name="T22" fmla="*/ 31 w 3168"/>
                <a:gd name="T23" fmla="*/ 0 h 130"/>
                <a:gd name="T24" fmla="*/ 3138 w 3168"/>
                <a:gd name="T25" fmla="*/ 0 h 130"/>
                <a:gd name="T26" fmla="*/ 3138 w 3168"/>
                <a:gd name="T27" fmla="*/ 2 h 130"/>
                <a:gd name="T28" fmla="*/ 3139 w 3168"/>
                <a:gd name="T29" fmla="*/ 4 h 130"/>
                <a:gd name="T30" fmla="*/ 3139 w 3168"/>
                <a:gd name="T31" fmla="*/ 6 h 130"/>
                <a:gd name="T32" fmla="*/ 3140 w 3168"/>
                <a:gd name="T33" fmla="*/ 8 h 130"/>
                <a:gd name="T34" fmla="*/ 3140 w 3168"/>
                <a:gd name="T35" fmla="*/ 10 h 130"/>
                <a:gd name="T36" fmla="*/ 3141 w 3168"/>
                <a:gd name="T37" fmla="*/ 12 h 130"/>
                <a:gd name="T38" fmla="*/ 3168 w 3168"/>
                <a:gd name="T3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68" h="130">
                  <a:moveTo>
                    <a:pt x="3168" y="130"/>
                  </a:moveTo>
                  <a:lnTo>
                    <a:pt x="0" y="130"/>
                  </a:lnTo>
                  <a:cubicBezTo>
                    <a:pt x="2" y="122"/>
                    <a:pt x="3" y="115"/>
                    <a:pt x="5" y="107"/>
                  </a:cubicBezTo>
                  <a:lnTo>
                    <a:pt x="5" y="107"/>
                  </a:lnTo>
                  <a:lnTo>
                    <a:pt x="5" y="107"/>
                  </a:lnTo>
                  <a:lnTo>
                    <a:pt x="5" y="107"/>
                  </a:lnTo>
                  <a:cubicBezTo>
                    <a:pt x="7" y="94"/>
                    <a:pt x="10" y="82"/>
                    <a:pt x="13" y="69"/>
                  </a:cubicBezTo>
                  <a:lnTo>
                    <a:pt x="14" y="67"/>
                  </a:lnTo>
                  <a:cubicBezTo>
                    <a:pt x="16" y="55"/>
                    <a:pt x="19" y="43"/>
                    <a:pt x="23" y="30"/>
                  </a:cubicBezTo>
                  <a:lnTo>
                    <a:pt x="23" y="29"/>
                  </a:lnTo>
                  <a:lnTo>
                    <a:pt x="23" y="28"/>
                  </a:lnTo>
                  <a:cubicBezTo>
                    <a:pt x="25" y="19"/>
                    <a:pt x="28" y="10"/>
                    <a:pt x="31" y="0"/>
                  </a:cubicBezTo>
                  <a:lnTo>
                    <a:pt x="3138" y="0"/>
                  </a:lnTo>
                  <a:lnTo>
                    <a:pt x="3138" y="2"/>
                  </a:lnTo>
                  <a:lnTo>
                    <a:pt x="3139" y="4"/>
                  </a:lnTo>
                  <a:lnTo>
                    <a:pt x="3139" y="6"/>
                  </a:lnTo>
                  <a:lnTo>
                    <a:pt x="3140" y="8"/>
                  </a:lnTo>
                  <a:lnTo>
                    <a:pt x="3140" y="10"/>
                  </a:lnTo>
                  <a:lnTo>
                    <a:pt x="3141" y="12"/>
                  </a:lnTo>
                  <a:cubicBezTo>
                    <a:pt x="3151" y="51"/>
                    <a:pt x="3160" y="90"/>
                    <a:pt x="3168"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2" name="Freeform 14"/>
            <p:cNvSpPr>
              <a:spLocks/>
            </p:cNvSpPr>
            <p:nvPr/>
          </p:nvSpPr>
          <p:spPr bwMode="auto">
            <a:xfrm>
              <a:off x="6962775" y="1831976"/>
              <a:ext cx="1147762" cy="46038"/>
            </a:xfrm>
            <a:custGeom>
              <a:avLst/>
              <a:gdLst>
                <a:gd name="T0" fmla="*/ 3224 w 3224"/>
                <a:gd name="T1" fmla="*/ 129 h 129"/>
                <a:gd name="T2" fmla="*/ 0 w 3224"/>
                <a:gd name="T3" fmla="*/ 129 h 129"/>
                <a:gd name="T4" fmla="*/ 1 w 3224"/>
                <a:gd name="T5" fmla="*/ 96 h 129"/>
                <a:gd name="T6" fmla="*/ 1 w 3224"/>
                <a:gd name="T7" fmla="*/ 91 h 129"/>
                <a:gd name="T8" fmla="*/ 2 w 3224"/>
                <a:gd name="T9" fmla="*/ 54 h 129"/>
                <a:gd name="T10" fmla="*/ 2 w 3224"/>
                <a:gd name="T11" fmla="*/ 50 h 129"/>
                <a:gd name="T12" fmla="*/ 5 w 3224"/>
                <a:gd name="T13" fmla="*/ 12 h 129"/>
                <a:gd name="T14" fmla="*/ 5 w 3224"/>
                <a:gd name="T15" fmla="*/ 10 h 129"/>
                <a:gd name="T16" fmla="*/ 6 w 3224"/>
                <a:gd name="T17" fmla="*/ 0 h 129"/>
                <a:gd name="T18" fmla="*/ 3219 w 3224"/>
                <a:gd name="T19" fmla="*/ 0 h 129"/>
                <a:gd name="T20" fmla="*/ 3219 w 3224"/>
                <a:gd name="T21" fmla="*/ 7 h 129"/>
                <a:gd name="T22" fmla="*/ 3220 w 3224"/>
                <a:gd name="T23" fmla="*/ 16 h 129"/>
                <a:gd name="T24" fmla="*/ 3222 w 3224"/>
                <a:gd name="T25" fmla="*/ 44 h 129"/>
                <a:gd name="T26" fmla="*/ 3222 w 3224"/>
                <a:gd name="T27" fmla="*/ 46 h 129"/>
                <a:gd name="T28" fmla="*/ 3222 w 3224"/>
                <a:gd name="T29" fmla="*/ 60 h 129"/>
                <a:gd name="T30" fmla="*/ 3223 w 3224"/>
                <a:gd name="T31" fmla="*/ 84 h 129"/>
                <a:gd name="T32" fmla="*/ 3223 w 3224"/>
                <a:gd name="T33" fmla="*/ 86 h 129"/>
                <a:gd name="T34" fmla="*/ 3223 w 3224"/>
                <a:gd name="T35" fmla="*/ 86 h 129"/>
                <a:gd name="T36" fmla="*/ 3224 w 3224"/>
                <a:gd name="T37" fmla="*/ 99 h 129"/>
                <a:gd name="T38" fmla="*/ 3224 w 3224"/>
                <a:gd name="T39" fmla="*/ 101 h 129"/>
                <a:gd name="T40" fmla="*/ 3224 w 3224"/>
                <a:gd name="T4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24" h="129">
                  <a:moveTo>
                    <a:pt x="3224" y="129"/>
                  </a:moveTo>
                  <a:lnTo>
                    <a:pt x="0" y="129"/>
                  </a:lnTo>
                  <a:cubicBezTo>
                    <a:pt x="0" y="118"/>
                    <a:pt x="0" y="107"/>
                    <a:pt x="1" y="96"/>
                  </a:cubicBezTo>
                  <a:lnTo>
                    <a:pt x="1" y="91"/>
                  </a:lnTo>
                  <a:cubicBezTo>
                    <a:pt x="1" y="79"/>
                    <a:pt x="1" y="66"/>
                    <a:pt x="2" y="54"/>
                  </a:cubicBezTo>
                  <a:lnTo>
                    <a:pt x="2" y="50"/>
                  </a:lnTo>
                  <a:cubicBezTo>
                    <a:pt x="3" y="37"/>
                    <a:pt x="4" y="25"/>
                    <a:pt x="5" y="12"/>
                  </a:cubicBezTo>
                  <a:lnTo>
                    <a:pt x="5" y="10"/>
                  </a:lnTo>
                  <a:cubicBezTo>
                    <a:pt x="5" y="7"/>
                    <a:pt x="5" y="3"/>
                    <a:pt x="6" y="0"/>
                  </a:cubicBezTo>
                  <a:lnTo>
                    <a:pt x="3219" y="0"/>
                  </a:lnTo>
                  <a:lnTo>
                    <a:pt x="3219" y="7"/>
                  </a:lnTo>
                  <a:lnTo>
                    <a:pt x="3220" y="16"/>
                  </a:lnTo>
                  <a:cubicBezTo>
                    <a:pt x="3221" y="25"/>
                    <a:pt x="3221" y="35"/>
                    <a:pt x="3222" y="44"/>
                  </a:cubicBezTo>
                  <a:lnTo>
                    <a:pt x="3222" y="46"/>
                  </a:lnTo>
                  <a:lnTo>
                    <a:pt x="3222" y="60"/>
                  </a:lnTo>
                  <a:cubicBezTo>
                    <a:pt x="3223" y="68"/>
                    <a:pt x="3223" y="76"/>
                    <a:pt x="3223" y="84"/>
                  </a:cubicBezTo>
                  <a:lnTo>
                    <a:pt x="3223" y="86"/>
                  </a:lnTo>
                  <a:lnTo>
                    <a:pt x="3223" y="86"/>
                  </a:lnTo>
                  <a:lnTo>
                    <a:pt x="3224" y="99"/>
                  </a:lnTo>
                  <a:lnTo>
                    <a:pt x="3224" y="101"/>
                  </a:lnTo>
                  <a:cubicBezTo>
                    <a:pt x="3224" y="110"/>
                    <a:pt x="3224" y="120"/>
                    <a:pt x="322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3" name="Freeform 15"/>
            <p:cNvSpPr>
              <a:spLocks/>
            </p:cNvSpPr>
            <p:nvPr/>
          </p:nvSpPr>
          <p:spPr bwMode="auto">
            <a:xfrm>
              <a:off x="6964362" y="1938338"/>
              <a:ext cx="1143000" cy="46038"/>
            </a:xfrm>
            <a:custGeom>
              <a:avLst/>
              <a:gdLst>
                <a:gd name="T0" fmla="*/ 3190 w 3208"/>
                <a:gd name="T1" fmla="*/ 130 h 130"/>
                <a:gd name="T2" fmla="*/ 18 w 3208"/>
                <a:gd name="T3" fmla="*/ 130 h 130"/>
                <a:gd name="T4" fmla="*/ 18 w 3208"/>
                <a:gd name="T5" fmla="*/ 127 h 130"/>
                <a:gd name="T6" fmla="*/ 17 w 3208"/>
                <a:gd name="T7" fmla="*/ 122 h 130"/>
                <a:gd name="T8" fmla="*/ 11 w 3208"/>
                <a:gd name="T9" fmla="*/ 88 h 130"/>
                <a:gd name="T10" fmla="*/ 10 w 3208"/>
                <a:gd name="T11" fmla="*/ 81 h 130"/>
                <a:gd name="T12" fmla="*/ 5 w 3208"/>
                <a:gd name="T13" fmla="*/ 48 h 130"/>
                <a:gd name="T14" fmla="*/ 5 w 3208"/>
                <a:gd name="T15" fmla="*/ 42 h 130"/>
                <a:gd name="T16" fmla="*/ 1 w 3208"/>
                <a:gd name="T17" fmla="*/ 6 h 130"/>
                <a:gd name="T18" fmla="*/ 0 w 3208"/>
                <a:gd name="T19" fmla="*/ 2 h 130"/>
                <a:gd name="T20" fmla="*/ 0 w 3208"/>
                <a:gd name="T21" fmla="*/ 0 h 130"/>
                <a:gd name="T22" fmla="*/ 3208 w 3208"/>
                <a:gd name="T23" fmla="*/ 0 h 130"/>
                <a:gd name="T24" fmla="*/ 3190 w 3208"/>
                <a:gd name="T25" fmla="*/ 128 h 130"/>
                <a:gd name="T26" fmla="*/ 3190 w 3208"/>
                <a:gd name="T2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8" h="130">
                  <a:moveTo>
                    <a:pt x="3190" y="130"/>
                  </a:moveTo>
                  <a:lnTo>
                    <a:pt x="18" y="130"/>
                  </a:lnTo>
                  <a:lnTo>
                    <a:pt x="18" y="127"/>
                  </a:lnTo>
                  <a:lnTo>
                    <a:pt x="17" y="122"/>
                  </a:lnTo>
                  <a:cubicBezTo>
                    <a:pt x="15" y="111"/>
                    <a:pt x="13" y="100"/>
                    <a:pt x="11" y="88"/>
                  </a:cubicBezTo>
                  <a:lnTo>
                    <a:pt x="10" y="81"/>
                  </a:lnTo>
                  <a:cubicBezTo>
                    <a:pt x="8" y="70"/>
                    <a:pt x="7" y="59"/>
                    <a:pt x="5" y="48"/>
                  </a:cubicBezTo>
                  <a:lnTo>
                    <a:pt x="5" y="42"/>
                  </a:lnTo>
                  <a:cubicBezTo>
                    <a:pt x="3" y="30"/>
                    <a:pt x="2" y="18"/>
                    <a:pt x="1" y="6"/>
                  </a:cubicBezTo>
                  <a:lnTo>
                    <a:pt x="0" y="2"/>
                  </a:lnTo>
                  <a:lnTo>
                    <a:pt x="0" y="0"/>
                  </a:lnTo>
                  <a:lnTo>
                    <a:pt x="3208" y="0"/>
                  </a:lnTo>
                  <a:cubicBezTo>
                    <a:pt x="3204" y="43"/>
                    <a:pt x="3198" y="86"/>
                    <a:pt x="3190" y="128"/>
                  </a:cubicBezTo>
                  <a:lnTo>
                    <a:pt x="319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4" name="Freeform 16"/>
            <p:cNvSpPr>
              <a:spLocks/>
            </p:cNvSpPr>
            <p:nvPr/>
          </p:nvSpPr>
          <p:spPr bwMode="auto">
            <a:xfrm>
              <a:off x="6985000" y="2044701"/>
              <a:ext cx="1101725" cy="46038"/>
            </a:xfrm>
            <a:custGeom>
              <a:avLst/>
              <a:gdLst>
                <a:gd name="T0" fmla="*/ 3048 w 3092"/>
                <a:gd name="T1" fmla="*/ 129 h 129"/>
                <a:gd name="T2" fmla="*/ 44 w 3092"/>
                <a:gd name="T3" fmla="*/ 129 h 129"/>
                <a:gd name="T4" fmla="*/ 33 w 3092"/>
                <a:gd name="T5" fmla="*/ 100 h 129"/>
                <a:gd name="T6" fmla="*/ 31 w 3092"/>
                <a:gd name="T7" fmla="*/ 93 h 129"/>
                <a:gd name="T8" fmla="*/ 20 w 3092"/>
                <a:gd name="T9" fmla="*/ 62 h 129"/>
                <a:gd name="T10" fmla="*/ 18 w 3092"/>
                <a:gd name="T11" fmla="*/ 57 h 129"/>
                <a:gd name="T12" fmla="*/ 7 w 3092"/>
                <a:gd name="T13" fmla="*/ 23 h 129"/>
                <a:gd name="T14" fmla="*/ 6 w 3092"/>
                <a:gd name="T15" fmla="*/ 20 h 129"/>
                <a:gd name="T16" fmla="*/ 0 w 3092"/>
                <a:gd name="T17" fmla="*/ 0 h 129"/>
                <a:gd name="T18" fmla="*/ 3092 w 3092"/>
                <a:gd name="T19" fmla="*/ 0 h 129"/>
                <a:gd name="T20" fmla="*/ 3090 w 3092"/>
                <a:gd name="T21" fmla="*/ 6 h 129"/>
                <a:gd name="T22" fmla="*/ 3090 w 3092"/>
                <a:gd name="T23" fmla="*/ 8 h 129"/>
                <a:gd name="T24" fmla="*/ 3048 w 3092"/>
                <a:gd name="T2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2" h="129">
                  <a:moveTo>
                    <a:pt x="3048" y="129"/>
                  </a:moveTo>
                  <a:lnTo>
                    <a:pt x="44" y="129"/>
                  </a:lnTo>
                  <a:cubicBezTo>
                    <a:pt x="41" y="119"/>
                    <a:pt x="37" y="110"/>
                    <a:pt x="33" y="100"/>
                  </a:cubicBezTo>
                  <a:lnTo>
                    <a:pt x="31" y="93"/>
                  </a:lnTo>
                  <a:cubicBezTo>
                    <a:pt x="27" y="83"/>
                    <a:pt x="23" y="72"/>
                    <a:pt x="20" y="62"/>
                  </a:cubicBezTo>
                  <a:lnTo>
                    <a:pt x="18" y="57"/>
                  </a:lnTo>
                  <a:cubicBezTo>
                    <a:pt x="14" y="45"/>
                    <a:pt x="10" y="34"/>
                    <a:pt x="7" y="23"/>
                  </a:cubicBezTo>
                  <a:lnTo>
                    <a:pt x="6" y="20"/>
                  </a:lnTo>
                  <a:cubicBezTo>
                    <a:pt x="4" y="13"/>
                    <a:pt x="2" y="6"/>
                    <a:pt x="0" y="0"/>
                  </a:cubicBezTo>
                  <a:lnTo>
                    <a:pt x="3092" y="0"/>
                  </a:lnTo>
                  <a:lnTo>
                    <a:pt x="3090" y="6"/>
                  </a:lnTo>
                  <a:lnTo>
                    <a:pt x="3090" y="8"/>
                  </a:lnTo>
                  <a:cubicBezTo>
                    <a:pt x="3077" y="49"/>
                    <a:pt x="3063" y="89"/>
                    <a:pt x="3048"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5" name="Freeform 17"/>
            <p:cNvSpPr>
              <a:spLocks/>
            </p:cNvSpPr>
            <p:nvPr/>
          </p:nvSpPr>
          <p:spPr bwMode="auto">
            <a:xfrm>
              <a:off x="7029450" y="2151063"/>
              <a:ext cx="1014412" cy="46038"/>
            </a:xfrm>
            <a:custGeom>
              <a:avLst/>
              <a:gdLst>
                <a:gd name="T0" fmla="*/ 2774 w 2850"/>
                <a:gd name="T1" fmla="*/ 129 h 129"/>
                <a:gd name="T2" fmla="*/ 76 w 2850"/>
                <a:gd name="T3" fmla="*/ 129 h 129"/>
                <a:gd name="T4" fmla="*/ 68 w 2850"/>
                <a:gd name="T5" fmla="*/ 116 h 129"/>
                <a:gd name="T6" fmla="*/ 66 w 2850"/>
                <a:gd name="T7" fmla="*/ 113 h 129"/>
                <a:gd name="T8" fmla="*/ 48 w 2850"/>
                <a:gd name="T9" fmla="*/ 84 h 129"/>
                <a:gd name="T10" fmla="*/ 45 w 2850"/>
                <a:gd name="T11" fmla="*/ 80 h 129"/>
                <a:gd name="T12" fmla="*/ 27 w 2850"/>
                <a:gd name="T13" fmla="*/ 50 h 129"/>
                <a:gd name="T14" fmla="*/ 26 w 2850"/>
                <a:gd name="T15" fmla="*/ 47 h 129"/>
                <a:gd name="T16" fmla="*/ 8 w 2850"/>
                <a:gd name="T17" fmla="*/ 16 h 129"/>
                <a:gd name="T18" fmla="*/ 7 w 2850"/>
                <a:gd name="T19" fmla="*/ 14 h 129"/>
                <a:gd name="T20" fmla="*/ 0 w 2850"/>
                <a:gd name="T21" fmla="*/ 0 h 129"/>
                <a:gd name="T22" fmla="*/ 2850 w 2850"/>
                <a:gd name="T23" fmla="*/ 0 h 129"/>
                <a:gd name="T24" fmla="*/ 2849 w 2850"/>
                <a:gd name="T25" fmla="*/ 2 h 129"/>
                <a:gd name="T26" fmla="*/ 2774 w 2850"/>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129">
                  <a:moveTo>
                    <a:pt x="2774" y="129"/>
                  </a:moveTo>
                  <a:lnTo>
                    <a:pt x="76" y="129"/>
                  </a:lnTo>
                  <a:cubicBezTo>
                    <a:pt x="74" y="125"/>
                    <a:pt x="71" y="121"/>
                    <a:pt x="68" y="116"/>
                  </a:cubicBezTo>
                  <a:lnTo>
                    <a:pt x="66" y="113"/>
                  </a:lnTo>
                  <a:cubicBezTo>
                    <a:pt x="60" y="104"/>
                    <a:pt x="54" y="94"/>
                    <a:pt x="48" y="84"/>
                  </a:cubicBezTo>
                  <a:lnTo>
                    <a:pt x="45" y="80"/>
                  </a:lnTo>
                  <a:cubicBezTo>
                    <a:pt x="39" y="70"/>
                    <a:pt x="33" y="60"/>
                    <a:pt x="27" y="50"/>
                  </a:cubicBezTo>
                  <a:lnTo>
                    <a:pt x="26" y="47"/>
                  </a:lnTo>
                  <a:cubicBezTo>
                    <a:pt x="20" y="37"/>
                    <a:pt x="14" y="26"/>
                    <a:pt x="8" y="16"/>
                  </a:cubicBezTo>
                  <a:lnTo>
                    <a:pt x="7" y="14"/>
                  </a:lnTo>
                  <a:cubicBezTo>
                    <a:pt x="5" y="9"/>
                    <a:pt x="2" y="5"/>
                    <a:pt x="0" y="0"/>
                  </a:cubicBezTo>
                  <a:lnTo>
                    <a:pt x="2850" y="0"/>
                  </a:lnTo>
                  <a:lnTo>
                    <a:pt x="2849" y="2"/>
                  </a:lnTo>
                  <a:cubicBezTo>
                    <a:pt x="2826" y="46"/>
                    <a:pt x="2801" y="88"/>
                    <a:pt x="277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6" name="Freeform 18"/>
            <p:cNvSpPr>
              <a:spLocks/>
            </p:cNvSpPr>
            <p:nvPr/>
          </p:nvSpPr>
          <p:spPr bwMode="auto">
            <a:xfrm>
              <a:off x="7100887" y="2257426"/>
              <a:ext cx="871537" cy="46038"/>
            </a:xfrm>
            <a:custGeom>
              <a:avLst/>
              <a:gdLst>
                <a:gd name="T0" fmla="*/ 2322 w 2446"/>
                <a:gd name="T1" fmla="*/ 129 h 129"/>
                <a:gd name="T2" fmla="*/ 125 w 2446"/>
                <a:gd name="T3" fmla="*/ 129 h 129"/>
                <a:gd name="T4" fmla="*/ 113 w 2446"/>
                <a:gd name="T5" fmla="*/ 118 h 129"/>
                <a:gd name="T6" fmla="*/ 109 w 2446"/>
                <a:gd name="T7" fmla="*/ 115 h 129"/>
                <a:gd name="T8" fmla="*/ 85 w 2446"/>
                <a:gd name="T9" fmla="*/ 90 h 129"/>
                <a:gd name="T10" fmla="*/ 82 w 2446"/>
                <a:gd name="T11" fmla="*/ 88 h 129"/>
                <a:gd name="T12" fmla="*/ 57 w 2446"/>
                <a:gd name="T13" fmla="*/ 62 h 129"/>
                <a:gd name="T14" fmla="*/ 55 w 2446"/>
                <a:gd name="T15" fmla="*/ 61 h 129"/>
                <a:gd name="T16" fmla="*/ 30 w 2446"/>
                <a:gd name="T17" fmla="*/ 34 h 129"/>
                <a:gd name="T18" fmla="*/ 30 w 2446"/>
                <a:gd name="T19" fmla="*/ 33 h 129"/>
                <a:gd name="T20" fmla="*/ 30 w 2446"/>
                <a:gd name="T21" fmla="*/ 33 h 129"/>
                <a:gd name="T22" fmla="*/ 29 w 2446"/>
                <a:gd name="T23" fmla="*/ 32 h 129"/>
                <a:gd name="T24" fmla="*/ 5 w 2446"/>
                <a:gd name="T25" fmla="*/ 5 h 129"/>
                <a:gd name="T26" fmla="*/ 4 w 2446"/>
                <a:gd name="T27" fmla="*/ 4 h 129"/>
                <a:gd name="T28" fmla="*/ 4 w 2446"/>
                <a:gd name="T29" fmla="*/ 4 h 129"/>
                <a:gd name="T30" fmla="*/ 4 w 2446"/>
                <a:gd name="T31" fmla="*/ 3 h 129"/>
                <a:gd name="T32" fmla="*/ 0 w 2446"/>
                <a:gd name="T33" fmla="*/ 0 h 129"/>
                <a:gd name="T34" fmla="*/ 2446 w 2446"/>
                <a:gd name="T35" fmla="*/ 0 h 129"/>
                <a:gd name="T36" fmla="*/ 2405 w 2446"/>
                <a:gd name="T37" fmla="*/ 46 h 129"/>
                <a:gd name="T38" fmla="*/ 2403 w 2446"/>
                <a:gd name="T39" fmla="*/ 48 h 129"/>
                <a:gd name="T40" fmla="*/ 2401 w 2446"/>
                <a:gd name="T41" fmla="*/ 50 h 129"/>
                <a:gd name="T42" fmla="*/ 2322 w 2446"/>
                <a:gd name="T4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6" h="129">
                  <a:moveTo>
                    <a:pt x="2322" y="129"/>
                  </a:moveTo>
                  <a:lnTo>
                    <a:pt x="125" y="129"/>
                  </a:lnTo>
                  <a:cubicBezTo>
                    <a:pt x="121" y="125"/>
                    <a:pt x="117" y="121"/>
                    <a:pt x="113" y="118"/>
                  </a:cubicBezTo>
                  <a:lnTo>
                    <a:pt x="109" y="115"/>
                  </a:lnTo>
                  <a:cubicBezTo>
                    <a:pt x="101" y="107"/>
                    <a:pt x="93" y="99"/>
                    <a:pt x="85" y="90"/>
                  </a:cubicBezTo>
                  <a:lnTo>
                    <a:pt x="82" y="88"/>
                  </a:lnTo>
                  <a:cubicBezTo>
                    <a:pt x="73" y="79"/>
                    <a:pt x="65" y="71"/>
                    <a:pt x="57" y="62"/>
                  </a:cubicBezTo>
                  <a:lnTo>
                    <a:pt x="55" y="61"/>
                  </a:lnTo>
                  <a:cubicBezTo>
                    <a:pt x="47" y="52"/>
                    <a:pt x="39" y="43"/>
                    <a:pt x="30" y="34"/>
                  </a:cubicBezTo>
                  <a:lnTo>
                    <a:pt x="30" y="33"/>
                  </a:lnTo>
                  <a:lnTo>
                    <a:pt x="30" y="33"/>
                  </a:lnTo>
                  <a:lnTo>
                    <a:pt x="29" y="32"/>
                  </a:lnTo>
                  <a:cubicBezTo>
                    <a:pt x="21" y="23"/>
                    <a:pt x="13" y="14"/>
                    <a:pt x="5" y="5"/>
                  </a:cubicBezTo>
                  <a:lnTo>
                    <a:pt x="4" y="4"/>
                  </a:lnTo>
                  <a:lnTo>
                    <a:pt x="4" y="4"/>
                  </a:lnTo>
                  <a:lnTo>
                    <a:pt x="4" y="3"/>
                  </a:lnTo>
                  <a:lnTo>
                    <a:pt x="0" y="0"/>
                  </a:lnTo>
                  <a:lnTo>
                    <a:pt x="2446" y="0"/>
                  </a:lnTo>
                  <a:cubicBezTo>
                    <a:pt x="2432" y="15"/>
                    <a:pt x="2419" y="30"/>
                    <a:pt x="2405" y="46"/>
                  </a:cubicBezTo>
                  <a:lnTo>
                    <a:pt x="2403" y="48"/>
                  </a:lnTo>
                  <a:lnTo>
                    <a:pt x="2401" y="50"/>
                  </a:lnTo>
                  <a:cubicBezTo>
                    <a:pt x="2375" y="77"/>
                    <a:pt x="2349" y="103"/>
                    <a:pt x="2322"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7" name="Freeform 19"/>
            <p:cNvSpPr>
              <a:spLocks/>
            </p:cNvSpPr>
            <p:nvPr/>
          </p:nvSpPr>
          <p:spPr bwMode="auto">
            <a:xfrm>
              <a:off x="7219950" y="2363788"/>
              <a:ext cx="631825" cy="46038"/>
            </a:xfrm>
            <a:custGeom>
              <a:avLst/>
              <a:gdLst>
                <a:gd name="T0" fmla="*/ 1535 w 1772"/>
                <a:gd name="T1" fmla="*/ 129 h 129"/>
                <a:gd name="T2" fmla="*/ 237 w 1772"/>
                <a:gd name="T3" fmla="*/ 129 h 129"/>
                <a:gd name="T4" fmla="*/ 225 w 1772"/>
                <a:gd name="T5" fmla="*/ 124 h 129"/>
                <a:gd name="T6" fmla="*/ 221 w 1772"/>
                <a:gd name="T7" fmla="*/ 122 h 129"/>
                <a:gd name="T8" fmla="*/ 189 w 1772"/>
                <a:gd name="T9" fmla="*/ 107 h 129"/>
                <a:gd name="T10" fmla="*/ 186 w 1772"/>
                <a:gd name="T11" fmla="*/ 106 h 129"/>
                <a:gd name="T12" fmla="*/ 153 w 1772"/>
                <a:gd name="T13" fmla="*/ 89 h 129"/>
                <a:gd name="T14" fmla="*/ 151 w 1772"/>
                <a:gd name="T15" fmla="*/ 88 h 129"/>
                <a:gd name="T16" fmla="*/ 119 w 1772"/>
                <a:gd name="T17" fmla="*/ 71 h 129"/>
                <a:gd name="T18" fmla="*/ 117 w 1772"/>
                <a:gd name="T19" fmla="*/ 70 h 129"/>
                <a:gd name="T20" fmla="*/ 85 w 1772"/>
                <a:gd name="T21" fmla="*/ 52 h 129"/>
                <a:gd name="T22" fmla="*/ 83 w 1772"/>
                <a:gd name="T23" fmla="*/ 51 h 129"/>
                <a:gd name="T24" fmla="*/ 52 w 1772"/>
                <a:gd name="T25" fmla="*/ 33 h 129"/>
                <a:gd name="T26" fmla="*/ 48 w 1772"/>
                <a:gd name="T27" fmla="*/ 31 h 129"/>
                <a:gd name="T28" fmla="*/ 19 w 1772"/>
                <a:gd name="T29" fmla="*/ 12 h 129"/>
                <a:gd name="T30" fmla="*/ 15 w 1772"/>
                <a:gd name="T31" fmla="*/ 10 h 129"/>
                <a:gd name="T32" fmla="*/ 0 w 1772"/>
                <a:gd name="T33" fmla="*/ 0 h 129"/>
                <a:gd name="T34" fmla="*/ 1772 w 1772"/>
                <a:gd name="T35" fmla="*/ 0 h 129"/>
                <a:gd name="T36" fmla="*/ 1757 w 1772"/>
                <a:gd name="T37" fmla="*/ 10 h 129"/>
                <a:gd name="T38" fmla="*/ 1753 w 1772"/>
                <a:gd name="T39" fmla="*/ 12 h 129"/>
                <a:gd name="T40" fmla="*/ 1726 w 1772"/>
                <a:gd name="T41" fmla="*/ 29 h 129"/>
                <a:gd name="T42" fmla="*/ 1718 w 1772"/>
                <a:gd name="T43" fmla="*/ 34 h 129"/>
                <a:gd name="T44" fmla="*/ 1694 w 1772"/>
                <a:gd name="T45" fmla="*/ 49 h 129"/>
                <a:gd name="T46" fmla="*/ 1683 w 1772"/>
                <a:gd name="T47" fmla="*/ 55 h 129"/>
                <a:gd name="T48" fmla="*/ 1660 w 1772"/>
                <a:gd name="T49" fmla="*/ 68 h 129"/>
                <a:gd name="T50" fmla="*/ 1649 w 1772"/>
                <a:gd name="T51" fmla="*/ 74 h 129"/>
                <a:gd name="T52" fmla="*/ 1626 w 1772"/>
                <a:gd name="T53" fmla="*/ 86 h 129"/>
                <a:gd name="T54" fmla="*/ 1615 w 1772"/>
                <a:gd name="T55" fmla="*/ 91 h 129"/>
                <a:gd name="T56" fmla="*/ 1589 w 1772"/>
                <a:gd name="T57" fmla="*/ 104 h 129"/>
                <a:gd name="T58" fmla="*/ 1580 w 1772"/>
                <a:gd name="T59" fmla="*/ 108 h 129"/>
                <a:gd name="T60" fmla="*/ 1554 w 1772"/>
                <a:gd name="T61" fmla="*/ 121 h 129"/>
                <a:gd name="T62" fmla="*/ 1545 w 1772"/>
                <a:gd name="T63" fmla="*/ 125 h 129"/>
                <a:gd name="T64" fmla="*/ 1535 w 1772"/>
                <a:gd name="T6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72" h="129">
                  <a:moveTo>
                    <a:pt x="1535" y="129"/>
                  </a:moveTo>
                  <a:lnTo>
                    <a:pt x="237" y="129"/>
                  </a:lnTo>
                  <a:cubicBezTo>
                    <a:pt x="233" y="127"/>
                    <a:pt x="229" y="126"/>
                    <a:pt x="225" y="124"/>
                  </a:cubicBezTo>
                  <a:lnTo>
                    <a:pt x="221" y="122"/>
                  </a:lnTo>
                  <a:cubicBezTo>
                    <a:pt x="210" y="117"/>
                    <a:pt x="199" y="112"/>
                    <a:pt x="189" y="107"/>
                  </a:cubicBezTo>
                  <a:lnTo>
                    <a:pt x="186" y="106"/>
                  </a:lnTo>
                  <a:cubicBezTo>
                    <a:pt x="175" y="100"/>
                    <a:pt x="164" y="95"/>
                    <a:pt x="153" y="89"/>
                  </a:cubicBezTo>
                  <a:lnTo>
                    <a:pt x="151" y="88"/>
                  </a:lnTo>
                  <a:cubicBezTo>
                    <a:pt x="140" y="83"/>
                    <a:pt x="129" y="77"/>
                    <a:pt x="119" y="71"/>
                  </a:cubicBezTo>
                  <a:lnTo>
                    <a:pt x="117" y="70"/>
                  </a:lnTo>
                  <a:cubicBezTo>
                    <a:pt x="106" y="64"/>
                    <a:pt x="95" y="58"/>
                    <a:pt x="85" y="52"/>
                  </a:cubicBezTo>
                  <a:lnTo>
                    <a:pt x="83" y="51"/>
                  </a:lnTo>
                  <a:cubicBezTo>
                    <a:pt x="72" y="45"/>
                    <a:pt x="62" y="39"/>
                    <a:pt x="52" y="33"/>
                  </a:cubicBezTo>
                  <a:lnTo>
                    <a:pt x="48" y="31"/>
                  </a:lnTo>
                  <a:cubicBezTo>
                    <a:pt x="39" y="25"/>
                    <a:pt x="29" y="19"/>
                    <a:pt x="19" y="12"/>
                  </a:cubicBezTo>
                  <a:lnTo>
                    <a:pt x="15" y="10"/>
                  </a:lnTo>
                  <a:cubicBezTo>
                    <a:pt x="10" y="7"/>
                    <a:pt x="5" y="3"/>
                    <a:pt x="0" y="0"/>
                  </a:cubicBezTo>
                  <a:lnTo>
                    <a:pt x="1772" y="0"/>
                  </a:lnTo>
                  <a:cubicBezTo>
                    <a:pt x="1767" y="3"/>
                    <a:pt x="1762" y="7"/>
                    <a:pt x="1757" y="10"/>
                  </a:cubicBezTo>
                  <a:lnTo>
                    <a:pt x="1753" y="12"/>
                  </a:lnTo>
                  <a:cubicBezTo>
                    <a:pt x="1744" y="18"/>
                    <a:pt x="1735" y="24"/>
                    <a:pt x="1726" y="29"/>
                  </a:cubicBezTo>
                  <a:lnTo>
                    <a:pt x="1718" y="34"/>
                  </a:lnTo>
                  <a:cubicBezTo>
                    <a:pt x="1710" y="39"/>
                    <a:pt x="1702" y="44"/>
                    <a:pt x="1694" y="49"/>
                  </a:cubicBezTo>
                  <a:lnTo>
                    <a:pt x="1683" y="55"/>
                  </a:lnTo>
                  <a:cubicBezTo>
                    <a:pt x="1675" y="59"/>
                    <a:pt x="1667" y="63"/>
                    <a:pt x="1660" y="68"/>
                  </a:cubicBezTo>
                  <a:lnTo>
                    <a:pt x="1649" y="74"/>
                  </a:lnTo>
                  <a:cubicBezTo>
                    <a:pt x="1641" y="78"/>
                    <a:pt x="1634" y="82"/>
                    <a:pt x="1626" y="86"/>
                  </a:cubicBezTo>
                  <a:lnTo>
                    <a:pt x="1615" y="91"/>
                  </a:lnTo>
                  <a:cubicBezTo>
                    <a:pt x="1606" y="96"/>
                    <a:pt x="1598" y="100"/>
                    <a:pt x="1589" y="104"/>
                  </a:cubicBezTo>
                  <a:lnTo>
                    <a:pt x="1580" y="108"/>
                  </a:lnTo>
                  <a:cubicBezTo>
                    <a:pt x="1572" y="113"/>
                    <a:pt x="1563" y="117"/>
                    <a:pt x="1554" y="121"/>
                  </a:cubicBezTo>
                  <a:lnTo>
                    <a:pt x="1545" y="125"/>
                  </a:lnTo>
                  <a:lnTo>
                    <a:pt x="1535"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pic>
        <p:nvPicPr>
          <p:cNvPr id="34" name="Picture Placeholder 33" descr="A picture containing text, clock&#10;&#10;Description automatically generated">
            <a:extLst>
              <a:ext uri="{FF2B5EF4-FFF2-40B4-BE49-F238E27FC236}">
                <a16:creationId xmlns:a16="http://schemas.microsoft.com/office/drawing/2014/main" id="{C1F275E5-7CFE-5EC5-0FE1-E8B8E85C20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750" r="9750"/>
          <a:stretch>
            <a:fillRect/>
          </a:stretch>
        </p:blipFill>
        <p:spPr/>
      </p:pic>
      <p:grpSp>
        <p:nvGrpSpPr>
          <p:cNvPr id="35" name="Group 22"/>
          <p:cNvGrpSpPr>
            <a:grpSpLocks noChangeAspect="1"/>
          </p:cNvGrpSpPr>
          <p:nvPr/>
        </p:nvGrpSpPr>
        <p:grpSpPr bwMode="auto">
          <a:xfrm>
            <a:off x="6624220" y="4469571"/>
            <a:ext cx="1014602" cy="1311027"/>
            <a:chOff x="2888" y="2750"/>
            <a:chExt cx="931" cy="1203"/>
          </a:xfrm>
          <a:solidFill>
            <a:schemeClr val="accent1"/>
          </a:solidFill>
        </p:grpSpPr>
        <p:sp>
          <p:nvSpPr>
            <p:cNvPr id="37" name="Freeform 23"/>
            <p:cNvSpPr>
              <a:spLocks/>
            </p:cNvSpPr>
            <p:nvPr/>
          </p:nvSpPr>
          <p:spPr bwMode="auto">
            <a:xfrm>
              <a:off x="2888" y="2750"/>
              <a:ext cx="106" cy="102"/>
            </a:xfrm>
            <a:custGeom>
              <a:avLst/>
              <a:gdLst>
                <a:gd name="T0" fmla="*/ 475 w 475"/>
                <a:gd name="T1" fmla="*/ 215 h 453"/>
                <a:gd name="T2" fmla="*/ 238 w 475"/>
                <a:gd name="T3" fmla="*/ 453 h 453"/>
                <a:gd name="T4" fmla="*/ 0 w 475"/>
                <a:gd name="T5" fmla="*/ 215 h 453"/>
                <a:gd name="T6" fmla="*/ 136 w 475"/>
                <a:gd name="T7" fmla="*/ 0 h 453"/>
                <a:gd name="T8" fmla="*/ 339 w 475"/>
                <a:gd name="T9" fmla="*/ 0 h 453"/>
                <a:gd name="T10" fmla="*/ 475 w 475"/>
                <a:gd name="T11" fmla="*/ 215 h 453"/>
              </a:gdLst>
              <a:ahLst/>
              <a:cxnLst>
                <a:cxn ang="0">
                  <a:pos x="T0" y="T1"/>
                </a:cxn>
                <a:cxn ang="0">
                  <a:pos x="T2" y="T3"/>
                </a:cxn>
                <a:cxn ang="0">
                  <a:pos x="T4" y="T5"/>
                </a:cxn>
                <a:cxn ang="0">
                  <a:pos x="T6" y="T7"/>
                </a:cxn>
                <a:cxn ang="0">
                  <a:pos x="T8" y="T9"/>
                </a:cxn>
                <a:cxn ang="0">
                  <a:pos x="T10" y="T11"/>
                </a:cxn>
              </a:cxnLst>
              <a:rect l="0" t="0" r="r" b="b"/>
              <a:pathLst>
                <a:path w="475" h="453">
                  <a:moveTo>
                    <a:pt x="475" y="215"/>
                  </a:moveTo>
                  <a:cubicBezTo>
                    <a:pt x="475" y="346"/>
                    <a:pt x="369" y="453"/>
                    <a:pt x="238" y="453"/>
                  </a:cubicBezTo>
                  <a:cubicBezTo>
                    <a:pt x="106" y="453"/>
                    <a:pt x="0" y="347"/>
                    <a:pt x="0" y="215"/>
                  </a:cubicBezTo>
                  <a:cubicBezTo>
                    <a:pt x="0" y="120"/>
                    <a:pt x="56" y="38"/>
                    <a:pt x="136" y="0"/>
                  </a:cubicBezTo>
                  <a:lnTo>
                    <a:pt x="339" y="0"/>
                  </a:lnTo>
                  <a:cubicBezTo>
                    <a:pt x="420" y="38"/>
                    <a:pt x="475" y="120"/>
                    <a:pt x="475"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8" name="Freeform 24"/>
            <p:cNvSpPr>
              <a:spLocks/>
            </p:cNvSpPr>
            <p:nvPr/>
          </p:nvSpPr>
          <p:spPr bwMode="auto">
            <a:xfrm>
              <a:off x="3162" y="2750"/>
              <a:ext cx="107" cy="102"/>
            </a:xfrm>
            <a:custGeom>
              <a:avLst/>
              <a:gdLst>
                <a:gd name="T0" fmla="*/ 476 w 476"/>
                <a:gd name="T1" fmla="*/ 215 h 453"/>
                <a:gd name="T2" fmla="*/ 238 w 476"/>
                <a:gd name="T3" fmla="*/ 453 h 453"/>
                <a:gd name="T4" fmla="*/ 0 w 476"/>
                <a:gd name="T5" fmla="*/ 215 h 453"/>
                <a:gd name="T6" fmla="*/ 137 w 476"/>
                <a:gd name="T7" fmla="*/ 0 h 453"/>
                <a:gd name="T8" fmla="*/ 339 w 476"/>
                <a:gd name="T9" fmla="*/ 0 h 453"/>
                <a:gd name="T10" fmla="*/ 476 w 476"/>
                <a:gd name="T11" fmla="*/ 215 h 453"/>
              </a:gdLst>
              <a:ahLst/>
              <a:cxnLst>
                <a:cxn ang="0">
                  <a:pos x="T0" y="T1"/>
                </a:cxn>
                <a:cxn ang="0">
                  <a:pos x="T2" y="T3"/>
                </a:cxn>
                <a:cxn ang="0">
                  <a:pos x="T4" y="T5"/>
                </a:cxn>
                <a:cxn ang="0">
                  <a:pos x="T6" y="T7"/>
                </a:cxn>
                <a:cxn ang="0">
                  <a:pos x="T8" y="T9"/>
                </a:cxn>
                <a:cxn ang="0">
                  <a:pos x="T10" y="T11"/>
                </a:cxn>
              </a:cxnLst>
              <a:rect l="0" t="0" r="r" b="b"/>
              <a:pathLst>
                <a:path w="476" h="453">
                  <a:moveTo>
                    <a:pt x="476" y="215"/>
                  </a:moveTo>
                  <a:cubicBezTo>
                    <a:pt x="476" y="346"/>
                    <a:pt x="369" y="453"/>
                    <a:pt x="238" y="453"/>
                  </a:cubicBezTo>
                  <a:cubicBezTo>
                    <a:pt x="107" y="453"/>
                    <a:pt x="0" y="347"/>
                    <a:pt x="0" y="215"/>
                  </a:cubicBezTo>
                  <a:cubicBezTo>
                    <a:pt x="0" y="120"/>
                    <a:pt x="56" y="38"/>
                    <a:pt x="137" y="0"/>
                  </a:cubicBezTo>
                  <a:lnTo>
                    <a:pt x="339" y="0"/>
                  </a:lnTo>
                  <a:cubicBezTo>
                    <a:pt x="420" y="38"/>
                    <a:pt x="476" y="120"/>
                    <a:pt x="476"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9" name="Freeform 25"/>
            <p:cNvSpPr>
              <a:spLocks/>
            </p:cNvSpPr>
            <p:nvPr/>
          </p:nvSpPr>
          <p:spPr bwMode="auto">
            <a:xfrm>
              <a:off x="3437" y="2750"/>
              <a:ext cx="107" cy="102"/>
            </a:xfrm>
            <a:custGeom>
              <a:avLst/>
              <a:gdLst>
                <a:gd name="T0" fmla="*/ 476 w 476"/>
                <a:gd name="T1" fmla="*/ 215 h 453"/>
                <a:gd name="T2" fmla="*/ 238 w 476"/>
                <a:gd name="T3" fmla="*/ 453 h 453"/>
                <a:gd name="T4" fmla="*/ 0 w 476"/>
                <a:gd name="T5" fmla="*/ 215 h 453"/>
                <a:gd name="T6" fmla="*/ 137 w 476"/>
                <a:gd name="T7" fmla="*/ 0 h 453"/>
                <a:gd name="T8" fmla="*/ 339 w 476"/>
                <a:gd name="T9" fmla="*/ 0 h 453"/>
                <a:gd name="T10" fmla="*/ 476 w 476"/>
                <a:gd name="T11" fmla="*/ 215 h 453"/>
              </a:gdLst>
              <a:ahLst/>
              <a:cxnLst>
                <a:cxn ang="0">
                  <a:pos x="T0" y="T1"/>
                </a:cxn>
                <a:cxn ang="0">
                  <a:pos x="T2" y="T3"/>
                </a:cxn>
                <a:cxn ang="0">
                  <a:pos x="T4" y="T5"/>
                </a:cxn>
                <a:cxn ang="0">
                  <a:pos x="T6" y="T7"/>
                </a:cxn>
                <a:cxn ang="0">
                  <a:pos x="T8" y="T9"/>
                </a:cxn>
                <a:cxn ang="0">
                  <a:pos x="T10" y="T11"/>
                </a:cxn>
              </a:cxnLst>
              <a:rect l="0" t="0" r="r" b="b"/>
              <a:pathLst>
                <a:path w="476" h="453">
                  <a:moveTo>
                    <a:pt x="476" y="215"/>
                  </a:moveTo>
                  <a:cubicBezTo>
                    <a:pt x="476" y="346"/>
                    <a:pt x="369" y="453"/>
                    <a:pt x="238" y="453"/>
                  </a:cubicBezTo>
                  <a:cubicBezTo>
                    <a:pt x="107" y="453"/>
                    <a:pt x="0" y="347"/>
                    <a:pt x="0" y="215"/>
                  </a:cubicBezTo>
                  <a:cubicBezTo>
                    <a:pt x="0" y="120"/>
                    <a:pt x="56" y="38"/>
                    <a:pt x="137" y="0"/>
                  </a:cubicBezTo>
                  <a:lnTo>
                    <a:pt x="339" y="0"/>
                  </a:lnTo>
                  <a:cubicBezTo>
                    <a:pt x="420" y="38"/>
                    <a:pt x="476" y="120"/>
                    <a:pt x="476"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0" name="Freeform 26"/>
            <p:cNvSpPr>
              <a:spLocks/>
            </p:cNvSpPr>
            <p:nvPr/>
          </p:nvSpPr>
          <p:spPr bwMode="auto">
            <a:xfrm>
              <a:off x="3712" y="2750"/>
              <a:ext cx="107" cy="102"/>
            </a:xfrm>
            <a:custGeom>
              <a:avLst/>
              <a:gdLst>
                <a:gd name="T0" fmla="*/ 475 w 475"/>
                <a:gd name="T1" fmla="*/ 215 h 453"/>
                <a:gd name="T2" fmla="*/ 237 w 475"/>
                <a:gd name="T3" fmla="*/ 453 h 453"/>
                <a:gd name="T4" fmla="*/ 0 w 475"/>
                <a:gd name="T5" fmla="*/ 215 h 453"/>
                <a:gd name="T6" fmla="*/ 136 w 475"/>
                <a:gd name="T7" fmla="*/ 0 h 453"/>
                <a:gd name="T8" fmla="*/ 338 w 475"/>
                <a:gd name="T9" fmla="*/ 0 h 453"/>
                <a:gd name="T10" fmla="*/ 475 w 475"/>
                <a:gd name="T11" fmla="*/ 215 h 453"/>
              </a:gdLst>
              <a:ahLst/>
              <a:cxnLst>
                <a:cxn ang="0">
                  <a:pos x="T0" y="T1"/>
                </a:cxn>
                <a:cxn ang="0">
                  <a:pos x="T2" y="T3"/>
                </a:cxn>
                <a:cxn ang="0">
                  <a:pos x="T4" y="T5"/>
                </a:cxn>
                <a:cxn ang="0">
                  <a:pos x="T6" y="T7"/>
                </a:cxn>
                <a:cxn ang="0">
                  <a:pos x="T8" y="T9"/>
                </a:cxn>
                <a:cxn ang="0">
                  <a:pos x="T10" y="T11"/>
                </a:cxn>
              </a:cxnLst>
              <a:rect l="0" t="0" r="r" b="b"/>
              <a:pathLst>
                <a:path w="475" h="453">
                  <a:moveTo>
                    <a:pt x="475" y="215"/>
                  </a:moveTo>
                  <a:cubicBezTo>
                    <a:pt x="475" y="346"/>
                    <a:pt x="368" y="453"/>
                    <a:pt x="237" y="453"/>
                  </a:cubicBezTo>
                  <a:cubicBezTo>
                    <a:pt x="106" y="453"/>
                    <a:pt x="0" y="347"/>
                    <a:pt x="0" y="215"/>
                  </a:cubicBezTo>
                  <a:cubicBezTo>
                    <a:pt x="0" y="120"/>
                    <a:pt x="55" y="38"/>
                    <a:pt x="136" y="0"/>
                  </a:cubicBezTo>
                  <a:lnTo>
                    <a:pt x="338" y="0"/>
                  </a:lnTo>
                  <a:cubicBezTo>
                    <a:pt x="419" y="38"/>
                    <a:pt x="475" y="120"/>
                    <a:pt x="475"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1" name="Oval 27"/>
            <p:cNvSpPr>
              <a:spLocks noChangeArrowheads="1"/>
            </p:cNvSpPr>
            <p:nvPr/>
          </p:nvSpPr>
          <p:spPr bwMode="auto">
            <a:xfrm>
              <a:off x="2888" y="3020"/>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2" name="Oval 28"/>
            <p:cNvSpPr>
              <a:spLocks noChangeArrowheads="1"/>
            </p:cNvSpPr>
            <p:nvPr/>
          </p:nvSpPr>
          <p:spPr bwMode="auto">
            <a:xfrm>
              <a:off x="3162" y="302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3" name="Oval 29"/>
            <p:cNvSpPr>
              <a:spLocks noChangeArrowheads="1"/>
            </p:cNvSpPr>
            <p:nvPr/>
          </p:nvSpPr>
          <p:spPr bwMode="auto">
            <a:xfrm>
              <a:off x="3437" y="302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4" name="Oval 30"/>
            <p:cNvSpPr>
              <a:spLocks noChangeArrowheads="1"/>
            </p:cNvSpPr>
            <p:nvPr/>
          </p:nvSpPr>
          <p:spPr bwMode="auto">
            <a:xfrm>
              <a:off x="3712" y="302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5" name="Oval 31"/>
            <p:cNvSpPr>
              <a:spLocks noChangeArrowheads="1"/>
            </p:cNvSpPr>
            <p:nvPr/>
          </p:nvSpPr>
          <p:spPr bwMode="auto">
            <a:xfrm>
              <a:off x="2888" y="3295"/>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6" name="Oval 32"/>
            <p:cNvSpPr>
              <a:spLocks noChangeArrowheads="1"/>
            </p:cNvSpPr>
            <p:nvPr/>
          </p:nvSpPr>
          <p:spPr bwMode="auto">
            <a:xfrm>
              <a:off x="3162" y="3295"/>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7" name="Oval 33"/>
            <p:cNvSpPr>
              <a:spLocks noChangeArrowheads="1"/>
            </p:cNvSpPr>
            <p:nvPr/>
          </p:nvSpPr>
          <p:spPr bwMode="auto">
            <a:xfrm>
              <a:off x="3437" y="3295"/>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8" name="Oval 34"/>
            <p:cNvSpPr>
              <a:spLocks noChangeArrowheads="1"/>
            </p:cNvSpPr>
            <p:nvPr/>
          </p:nvSpPr>
          <p:spPr bwMode="auto">
            <a:xfrm>
              <a:off x="3712" y="3295"/>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9" name="Oval 35"/>
            <p:cNvSpPr>
              <a:spLocks noChangeArrowheads="1"/>
            </p:cNvSpPr>
            <p:nvPr/>
          </p:nvSpPr>
          <p:spPr bwMode="auto">
            <a:xfrm>
              <a:off x="2888" y="3570"/>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0" name="Oval 36"/>
            <p:cNvSpPr>
              <a:spLocks noChangeArrowheads="1"/>
            </p:cNvSpPr>
            <p:nvPr/>
          </p:nvSpPr>
          <p:spPr bwMode="auto">
            <a:xfrm>
              <a:off x="3162" y="357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1" name="Oval 37"/>
            <p:cNvSpPr>
              <a:spLocks noChangeArrowheads="1"/>
            </p:cNvSpPr>
            <p:nvPr/>
          </p:nvSpPr>
          <p:spPr bwMode="auto">
            <a:xfrm>
              <a:off x="3437" y="357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2" name="Oval 38"/>
            <p:cNvSpPr>
              <a:spLocks noChangeArrowheads="1"/>
            </p:cNvSpPr>
            <p:nvPr/>
          </p:nvSpPr>
          <p:spPr bwMode="auto">
            <a:xfrm>
              <a:off x="3712" y="3570"/>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3" name="Oval 39"/>
            <p:cNvSpPr>
              <a:spLocks noChangeArrowheads="1"/>
            </p:cNvSpPr>
            <p:nvPr/>
          </p:nvSpPr>
          <p:spPr bwMode="auto">
            <a:xfrm>
              <a:off x="2888" y="3846"/>
              <a:ext cx="106"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4" name="Oval 40"/>
            <p:cNvSpPr>
              <a:spLocks noChangeArrowheads="1"/>
            </p:cNvSpPr>
            <p:nvPr/>
          </p:nvSpPr>
          <p:spPr bwMode="auto">
            <a:xfrm>
              <a:off x="3162" y="3846"/>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5" name="Oval 41"/>
            <p:cNvSpPr>
              <a:spLocks noChangeArrowheads="1"/>
            </p:cNvSpPr>
            <p:nvPr/>
          </p:nvSpPr>
          <p:spPr bwMode="auto">
            <a:xfrm>
              <a:off x="3437" y="3846"/>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6" name="Oval 42"/>
            <p:cNvSpPr>
              <a:spLocks noChangeArrowheads="1"/>
            </p:cNvSpPr>
            <p:nvPr/>
          </p:nvSpPr>
          <p:spPr bwMode="auto">
            <a:xfrm>
              <a:off x="3712" y="3846"/>
              <a:ext cx="107" cy="1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Tree>
    <p:extLst>
      <p:ext uri="{BB962C8B-B14F-4D97-AF65-F5344CB8AC3E}">
        <p14:creationId xmlns:p14="http://schemas.microsoft.com/office/powerpoint/2010/main" val="205679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9"/>
          <p:cNvSpPr>
            <a:spLocks/>
          </p:cNvSpPr>
          <p:nvPr/>
        </p:nvSpPr>
        <p:spPr bwMode="auto">
          <a:xfrm flipH="1">
            <a:off x="6433339" y="-17462"/>
            <a:ext cx="5758658" cy="6505348"/>
          </a:xfrm>
          <a:custGeom>
            <a:avLst/>
            <a:gdLst>
              <a:gd name="T0" fmla="*/ 16635 w 16635"/>
              <a:gd name="T1" fmla="*/ 0 h 17745"/>
              <a:gd name="T2" fmla="*/ 15772 w 16635"/>
              <a:gd name="T3" fmla="*/ 1219 h 17745"/>
              <a:gd name="T4" fmla="*/ 11872 w 16635"/>
              <a:gd name="T5" fmla="*/ 3926 h 17745"/>
              <a:gd name="T6" fmla="*/ 5312 w 16635"/>
              <a:gd name="T7" fmla="*/ 10431 h 17745"/>
              <a:gd name="T8" fmla="*/ 3592 w 16635"/>
              <a:gd name="T9" fmla="*/ 14506 h 17745"/>
              <a:gd name="T10" fmla="*/ 568 w 16635"/>
              <a:gd name="T11" fmla="*/ 17587 h 17745"/>
              <a:gd name="T12" fmla="*/ 0 w 16635"/>
              <a:gd name="T13" fmla="*/ 17745 h 17745"/>
              <a:gd name="T14" fmla="*/ 0 w 16635"/>
              <a:gd name="T15" fmla="*/ 0 h 17745"/>
              <a:gd name="T16" fmla="*/ 16635 w 16635"/>
              <a:gd name="T17" fmla="*/ 0 h 17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35" h="17745">
                <a:moveTo>
                  <a:pt x="16635" y="0"/>
                </a:moveTo>
                <a:cubicBezTo>
                  <a:pt x="16406" y="445"/>
                  <a:pt x="16110" y="860"/>
                  <a:pt x="15772" y="1219"/>
                </a:cubicBezTo>
                <a:cubicBezTo>
                  <a:pt x="14685" y="2377"/>
                  <a:pt x="13233" y="3107"/>
                  <a:pt x="11872" y="3926"/>
                </a:cubicBezTo>
                <a:cubicBezTo>
                  <a:pt x="9197" y="5534"/>
                  <a:pt x="6712" y="7642"/>
                  <a:pt x="5312" y="10431"/>
                </a:cubicBezTo>
                <a:cubicBezTo>
                  <a:pt x="4650" y="11749"/>
                  <a:pt x="4248" y="13185"/>
                  <a:pt x="3592" y="14506"/>
                </a:cubicBezTo>
                <a:cubicBezTo>
                  <a:pt x="2936" y="15827"/>
                  <a:pt x="1953" y="17080"/>
                  <a:pt x="568" y="17587"/>
                </a:cubicBezTo>
                <a:cubicBezTo>
                  <a:pt x="382" y="17656"/>
                  <a:pt x="192" y="17708"/>
                  <a:pt x="0" y="17745"/>
                </a:cubicBezTo>
                <a:lnTo>
                  <a:pt x="0" y="0"/>
                </a:lnTo>
                <a:lnTo>
                  <a:pt x="16635" y="0"/>
                </a:lnTo>
                <a:close/>
              </a:path>
            </a:pathLst>
          </a:custGeom>
          <a:gradFill>
            <a:gsLst>
              <a:gs pos="0">
                <a:schemeClr val="accent1"/>
              </a:gs>
              <a:gs pos="100000">
                <a:schemeClr val="accent5"/>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ID"/>
          </a:p>
        </p:txBody>
      </p:sp>
      <p:grpSp>
        <p:nvGrpSpPr>
          <p:cNvPr id="5" name="Group 4"/>
          <p:cNvGrpSpPr/>
          <p:nvPr/>
        </p:nvGrpSpPr>
        <p:grpSpPr>
          <a:xfrm>
            <a:off x="163749" y="802848"/>
            <a:ext cx="614888" cy="323849"/>
            <a:chOff x="2992293" y="2931887"/>
            <a:chExt cx="614888" cy="323849"/>
          </a:xfrm>
          <a:gradFill>
            <a:gsLst>
              <a:gs pos="0">
                <a:schemeClr val="accent1"/>
              </a:gs>
              <a:gs pos="100000">
                <a:schemeClr val="accent5"/>
              </a:gs>
            </a:gsLst>
            <a:lin ang="0" scaled="0"/>
          </a:gradFill>
        </p:grpSpPr>
        <p:sp>
          <p:nvSpPr>
            <p:cNvPr id="6" name="Oval 5"/>
            <p:cNvSpPr/>
            <p:nvPr/>
          </p:nvSpPr>
          <p:spPr>
            <a:xfrm>
              <a:off x="3384479" y="2982460"/>
              <a:ext cx="222702" cy="2227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p:cNvSpPr/>
            <p:nvPr/>
          </p:nvSpPr>
          <p:spPr>
            <a:xfrm>
              <a:off x="2992293" y="2931887"/>
              <a:ext cx="323849" cy="3238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 name="Title 1"/>
          <p:cNvSpPr>
            <a:spLocks noGrp="1"/>
          </p:cNvSpPr>
          <p:nvPr>
            <p:ph type="title"/>
          </p:nvPr>
        </p:nvSpPr>
        <p:spPr/>
        <p:txBody>
          <a:bodyPr/>
          <a:lstStyle/>
          <a:p>
            <a:r>
              <a:rPr lang="fa-IR" sz="6000" dirty="0">
                <a:solidFill>
                  <a:schemeClr val="accent5"/>
                </a:solidFill>
                <a:cs typeface="B Nazanin" panose="00000400000000000000" pitchFamily="2" charset="-78"/>
              </a:rPr>
              <a:t>طرح بازاریابی</a:t>
            </a:r>
            <a:endParaRPr lang="en-ID" sz="6000" dirty="0">
              <a:solidFill>
                <a:schemeClr val="accent5"/>
              </a:solidFill>
              <a:cs typeface="B Nazanin" panose="00000400000000000000" pitchFamily="2" charset="-78"/>
            </a:endParaRPr>
          </a:p>
        </p:txBody>
      </p:sp>
      <p:graphicFrame>
        <p:nvGraphicFramePr>
          <p:cNvPr id="4" name="Diagram 3">
            <a:extLst>
              <a:ext uri="{FF2B5EF4-FFF2-40B4-BE49-F238E27FC236}">
                <a16:creationId xmlns:a16="http://schemas.microsoft.com/office/drawing/2014/main" id="{BB3F77F7-B6DD-F1E7-DA7C-710506F0DD5D}"/>
              </a:ext>
            </a:extLst>
          </p:cNvPr>
          <p:cNvGraphicFramePr/>
          <p:nvPr>
            <p:extLst>
              <p:ext uri="{D42A27DB-BD31-4B8C-83A1-F6EECF244321}">
                <p14:modId xmlns:p14="http://schemas.microsoft.com/office/powerpoint/2010/main" val="3106989756"/>
              </p:ext>
            </p:extLst>
          </p:nvPr>
        </p:nvGraphicFramePr>
        <p:xfrm>
          <a:off x="1589409"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974650"/>
      </p:ext>
    </p:extLst>
  </p:cSld>
  <p:clrMapOvr>
    <a:masterClrMapping/>
  </p:clrMapOvr>
</p:sld>
</file>

<file path=ppt/theme/theme1.xml><?xml version="1.0" encoding="utf-8"?>
<a:theme xmlns:a="http://schemas.openxmlformats.org/drawingml/2006/main" name="Office Theme">
  <a:themeElements>
    <a:clrScheme name=".grandia 1">
      <a:dk1>
        <a:sysClr val="windowText" lastClr="000000"/>
      </a:dk1>
      <a:lt1>
        <a:sysClr val="window" lastClr="FFFFFF"/>
      </a:lt1>
      <a:dk2>
        <a:srgbClr val="44546A"/>
      </a:dk2>
      <a:lt2>
        <a:srgbClr val="E7E6E6"/>
      </a:lt2>
      <a:accent1>
        <a:srgbClr val="F86300"/>
      </a:accent1>
      <a:accent2>
        <a:srgbClr val="D74D40"/>
      </a:accent2>
      <a:accent3>
        <a:srgbClr val="B33581"/>
      </a:accent3>
      <a:accent4>
        <a:srgbClr val="8C1CBE"/>
      </a:accent4>
      <a:accent5>
        <a:srgbClr val="6300F8"/>
      </a:accent5>
      <a:accent6>
        <a:srgbClr val="70AD47"/>
      </a:accent6>
      <a:hlink>
        <a:srgbClr val="0563C1"/>
      </a:hlink>
      <a:folHlink>
        <a:srgbClr val="954F72"/>
      </a:folHlink>
    </a:clrScheme>
    <a:fontScheme name="Custom 23">
      <a:majorFont>
        <a:latin typeface="Raleway"/>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3585</TotalTime>
  <Words>862</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 Nazanin</vt:lpstr>
      <vt:lpstr>Montserrat</vt:lpstr>
      <vt:lpstr>Raleway</vt:lpstr>
      <vt:lpstr>Office Theme</vt:lpstr>
      <vt:lpstr>به نام خدا</vt:lpstr>
      <vt:lpstr>شرح کسب و کار</vt:lpstr>
      <vt:lpstr>Vision</vt:lpstr>
      <vt:lpstr>Mission</vt:lpstr>
      <vt:lpstr>برنامه ها</vt:lpstr>
      <vt:lpstr>قیمت گذاری</vt:lpstr>
      <vt:lpstr>منابع انسانی</vt:lpstr>
      <vt:lpstr>تجهیزات مورد نیاز</vt:lpstr>
      <vt:lpstr>طرح بازاریابی</vt:lpstr>
      <vt:lpstr>طرح مالی</vt:lpstr>
      <vt:lpstr>استراتژی ها و طرح های توسعه</vt:lpstr>
      <vt:lpstr>خلاصه مدیریتی</vt:lpstr>
      <vt:lpstr>ممنون از توجهتان خدانگهدار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Blesstudio</dc:creator>
  <cp:lastModifiedBy>Abbas Moghaddam</cp:lastModifiedBy>
  <cp:revision>102</cp:revision>
  <dcterms:created xsi:type="dcterms:W3CDTF">2020-02-17T06:10:48Z</dcterms:created>
  <dcterms:modified xsi:type="dcterms:W3CDTF">2023-02-19T08:17:31Z</dcterms:modified>
</cp:coreProperties>
</file>