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50"/>
  </p:notesMasterIdLst>
  <p:sldIdLst>
    <p:sldId id="278" r:id="rId2"/>
    <p:sldId id="294" r:id="rId3"/>
    <p:sldId id="310" r:id="rId4"/>
    <p:sldId id="295" r:id="rId5"/>
    <p:sldId id="311" r:id="rId6"/>
    <p:sldId id="296" r:id="rId7"/>
    <p:sldId id="324" r:id="rId8"/>
    <p:sldId id="298" r:id="rId9"/>
    <p:sldId id="325" r:id="rId10"/>
    <p:sldId id="299" r:id="rId11"/>
    <p:sldId id="326" r:id="rId12"/>
    <p:sldId id="300" r:id="rId13"/>
    <p:sldId id="327" r:id="rId14"/>
    <p:sldId id="301" r:id="rId15"/>
    <p:sldId id="328" r:id="rId16"/>
    <p:sldId id="302" r:id="rId17"/>
    <p:sldId id="329" r:id="rId18"/>
    <p:sldId id="304" r:id="rId19"/>
    <p:sldId id="330" r:id="rId20"/>
    <p:sldId id="306" r:id="rId21"/>
    <p:sldId id="331" r:id="rId22"/>
    <p:sldId id="308" r:id="rId23"/>
    <p:sldId id="332" r:id="rId24"/>
    <p:sldId id="303" r:id="rId25"/>
    <p:sldId id="333" r:id="rId26"/>
    <p:sldId id="307" r:id="rId27"/>
    <p:sldId id="334" r:id="rId28"/>
    <p:sldId id="305" r:id="rId29"/>
    <p:sldId id="335" r:id="rId30"/>
    <p:sldId id="309" r:id="rId31"/>
    <p:sldId id="336" r:id="rId32"/>
    <p:sldId id="280" r:id="rId33"/>
    <p:sldId id="290" r:id="rId34"/>
    <p:sldId id="338" r:id="rId35"/>
    <p:sldId id="339" r:id="rId36"/>
    <p:sldId id="340" r:id="rId37"/>
    <p:sldId id="341" r:id="rId38"/>
    <p:sldId id="342" r:id="rId39"/>
    <p:sldId id="288" r:id="rId40"/>
    <p:sldId id="289" r:id="rId41"/>
    <p:sldId id="282" r:id="rId42"/>
    <p:sldId id="293" r:id="rId43"/>
    <p:sldId id="312" r:id="rId44"/>
    <p:sldId id="316" r:id="rId45"/>
    <p:sldId id="320" r:id="rId46"/>
    <p:sldId id="321" r:id="rId47"/>
    <p:sldId id="322" r:id="rId48"/>
    <p:sldId id="323" r:id="rId49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F6"/>
    <a:srgbClr val="FDFBF6"/>
    <a:srgbClr val="202C8F"/>
    <a:srgbClr val="AAC4E9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09" autoAdjust="0"/>
  </p:normalViewPr>
  <p:slideViewPr>
    <p:cSldViewPr snapToGrid="0" snapToObjects="1">
      <p:cViewPr varScale="1">
        <p:scale>
          <a:sx n="86" d="100"/>
          <a:sy n="86" d="100"/>
        </p:scale>
        <p:origin x="715" y="7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>
                <a:cs typeface="B Jadid" panose="00000700000000000000" pitchFamily="2" charset="-78"/>
              </a:rPr>
              <a:t>به نام خدا</a:t>
            </a:r>
            <a:endParaRPr lang="en-US" dirty="0">
              <a:cs typeface="B Jadid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سیّد حامد تقوی و محد عرفان شیرازی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1C6628-9724-463C-9121-03055DF73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8171" y="1698186"/>
            <a:ext cx="6147197" cy="3461628"/>
          </a:xfrm>
        </p:spPr>
      </p:pic>
    </p:spTree>
    <p:extLst>
      <p:ext uri="{BB962C8B-B14F-4D97-AF65-F5344CB8AC3E}">
        <p14:creationId xmlns:p14="http://schemas.microsoft.com/office/powerpoint/2010/main" val="4972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1C6628-9724-463C-9121-03055DF73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8171" y="1698186"/>
            <a:ext cx="6147197" cy="3461628"/>
          </a:xfrm>
        </p:spPr>
      </p:pic>
    </p:spTree>
    <p:extLst>
      <p:ext uri="{BB962C8B-B14F-4D97-AF65-F5344CB8AC3E}">
        <p14:creationId xmlns:p14="http://schemas.microsoft.com/office/powerpoint/2010/main" val="12886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6BC66B-7C54-46C9-B1F0-80E4563ED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0117" y="1272233"/>
            <a:ext cx="5695251" cy="4313534"/>
          </a:xfrm>
        </p:spPr>
      </p:pic>
    </p:spTree>
    <p:extLst>
      <p:ext uri="{BB962C8B-B14F-4D97-AF65-F5344CB8AC3E}">
        <p14:creationId xmlns:p14="http://schemas.microsoft.com/office/powerpoint/2010/main" val="15334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6BC66B-7C54-46C9-B1F0-80E4563ED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0117" y="1272233"/>
            <a:ext cx="5695251" cy="4313534"/>
          </a:xfrm>
        </p:spPr>
      </p:pic>
    </p:spTree>
    <p:extLst>
      <p:ext uri="{BB962C8B-B14F-4D97-AF65-F5344CB8AC3E}">
        <p14:creationId xmlns:p14="http://schemas.microsoft.com/office/powerpoint/2010/main" val="39291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470909-DB5B-463B-97D8-3EB71EEFB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0355" y="1306493"/>
            <a:ext cx="4245013" cy="4245013"/>
          </a:xfrm>
        </p:spPr>
      </p:pic>
    </p:spTree>
    <p:extLst>
      <p:ext uri="{BB962C8B-B14F-4D97-AF65-F5344CB8AC3E}">
        <p14:creationId xmlns:p14="http://schemas.microsoft.com/office/powerpoint/2010/main" val="36978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470909-DB5B-463B-97D8-3EB71EEFB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0355" y="1306493"/>
            <a:ext cx="4245013" cy="4245013"/>
          </a:xfrm>
        </p:spPr>
      </p:pic>
    </p:spTree>
    <p:extLst>
      <p:ext uri="{BB962C8B-B14F-4D97-AF65-F5344CB8AC3E}">
        <p14:creationId xmlns:p14="http://schemas.microsoft.com/office/powerpoint/2010/main" val="586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1CC1D9-D0BB-4EEB-ABC9-763471649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4707" y="1754801"/>
            <a:ext cx="5580661" cy="3348397"/>
          </a:xfrm>
        </p:spPr>
      </p:pic>
    </p:spTree>
    <p:extLst>
      <p:ext uri="{BB962C8B-B14F-4D97-AF65-F5344CB8AC3E}">
        <p14:creationId xmlns:p14="http://schemas.microsoft.com/office/powerpoint/2010/main" val="10541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1CC1D9-D0BB-4EEB-ABC9-763471649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4707" y="1754801"/>
            <a:ext cx="5580661" cy="3348397"/>
          </a:xfrm>
        </p:spPr>
      </p:pic>
    </p:spTree>
    <p:extLst>
      <p:ext uri="{BB962C8B-B14F-4D97-AF65-F5344CB8AC3E}">
        <p14:creationId xmlns:p14="http://schemas.microsoft.com/office/powerpoint/2010/main" val="23829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E64FA3-90C1-4EA7-AE0A-A777BFA26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8228" y="1885429"/>
            <a:ext cx="3087139" cy="3087142"/>
          </a:xfrm>
        </p:spPr>
      </p:pic>
    </p:spTree>
    <p:extLst>
      <p:ext uri="{BB962C8B-B14F-4D97-AF65-F5344CB8AC3E}">
        <p14:creationId xmlns:p14="http://schemas.microsoft.com/office/powerpoint/2010/main" val="24701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E64FA3-90C1-4EA7-AE0A-A777BFA26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8228" y="1885429"/>
            <a:ext cx="3087139" cy="3087142"/>
          </a:xfrm>
        </p:spPr>
      </p:pic>
    </p:spTree>
    <p:extLst>
      <p:ext uri="{BB962C8B-B14F-4D97-AF65-F5344CB8AC3E}">
        <p14:creationId xmlns:p14="http://schemas.microsoft.com/office/powerpoint/2010/main" val="10304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4ACA3F-B55A-44AC-A54F-C65AB26CB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9554" y="1782920"/>
            <a:ext cx="6589590" cy="329215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hwgd nvhc">
            <a:hlinkClick r:id="" action="ppaction://media"/>
            <a:extLst>
              <a:ext uri="{FF2B5EF4-FFF2-40B4-BE49-F238E27FC236}">
                <a16:creationId xmlns:a16="http://schemas.microsoft.com/office/drawing/2014/main" id="{CE79CE32-8CFB-4795-A9E7-B1EDB6933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144" y="6009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94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6C58B4-368D-4B18-A774-1373902ED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452" y="2078038"/>
            <a:ext cx="3778916" cy="2701925"/>
          </a:xfrm>
        </p:spPr>
      </p:pic>
    </p:spTree>
    <p:extLst>
      <p:ext uri="{BB962C8B-B14F-4D97-AF65-F5344CB8AC3E}">
        <p14:creationId xmlns:p14="http://schemas.microsoft.com/office/powerpoint/2010/main" val="37312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6C58B4-368D-4B18-A774-1373902ED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452" y="2078038"/>
            <a:ext cx="3778916" cy="2701925"/>
          </a:xfrm>
        </p:spPr>
      </p:pic>
    </p:spTree>
    <p:extLst>
      <p:ext uri="{BB962C8B-B14F-4D97-AF65-F5344CB8AC3E}">
        <p14:creationId xmlns:p14="http://schemas.microsoft.com/office/powerpoint/2010/main" val="22569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BE01D6-776D-4493-A5D1-7298E1EA1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555" y="1683593"/>
            <a:ext cx="3490813" cy="3490813"/>
          </a:xfrm>
        </p:spPr>
      </p:pic>
    </p:spTree>
    <p:extLst>
      <p:ext uri="{BB962C8B-B14F-4D97-AF65-F5344CB8AC3E}">
        <p14:creationId xmlns:p14="http://schemas.microsoft.com/office/powerpoint/2010/main" val="29308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BE01D6-776D-4493-A5D1-7298E1EA1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555" y="1683593"/>
            <a:ext cx="3490813" cy="3490813"/>
          </a:xfrm>
        </p:spPr>
      </p:pic>
    </p:spTree>
    <p:extLst>
      <p:ext uri="{BB962C8B-B14F-4D97-AF65-F5344CB8AC3E}">
        <p14:creationId xmlns:p14="http://schemas.microsoft.com/office/powerpoint/2010/main" val="19799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922CF7-9DF2-4151-B679-B042F40F4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7201" y="1525503"/>
            <a:ext cx="4128167" cy="3806993"/>
          </a:xfrm>
        </p:spPr>
      </p:pic>
    </p:spTree>
    <p:extLst>
      <p:ext uri="{BB962C8B-B14F-4D97-AF65-F5344CB8AC3E}">
        <p14:creationId xmlns:p14="http://schemas.microsoft.com/office/powerpoint/2010/main" val="12442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922CF7-9DF2-4151-B679-B042F40F4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7201" y="1525503"/>
            <a:ext cx="4128167" cy="3806993"/>
          </a:xfrm>
        </p:spPr>
      </p:pic>
    </p:spTree>
    <p:extLst>
      <p:ext uri="{BB962C8B-B14F-4D97-AF65-F5344CB8AC3E}">
        <p14:creationId xmlns:p14="http://schemas.microsoft.com/office/powerpoint/2010/main" val="27279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8E0CEC-5765-47BB-9842-4798EB98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7387" y="1536339"/>
            <a:ext cx="5677981" cy="3785321"/>
          </a:xfrm>
        </p:spPr>
      </p:pic>
    </p:spTree>
    <p:extLst>
      <p:ext uri="{BB962C8B-B14F-4D97-AF65-F5344CB8AC3E}">
        <p14:creationId xmlns:p14="http://schemas.microsoft.com/office/powerpoint/2010/main" val="806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8E0CEC-5765-47BB-9842-4798EB98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7387" y="1536339"/>
            <a:ext cx="5677981" cy="3785321"/>
          </a:xfrm>
        </p:spPr>
      </p:pic>
    </p:spTree>
    <p:extLst>
      <p:ext uri="{BB962C8B-B14F-4D97-AF65-F5344CB8AC3E}">
        <p14:creationId xmlns:p14="http://schemas.microsoft.com/office/powerpoint/2010/main" val="14327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970DEA-D5E7-41F8-A6AF-4A4FB0562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29" b="33683"/>
          <a:stretch/>
        </p:blipFill>
        <p:spPr>
          <a:xfrm>
            <a:off x="7768718" y="1348740"/>
            <a:ext cx="3670426" cy="416052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E2B1C-901D-46C1-B240-AC0B1E50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8692" y="1753186"/>
            <a:ext cx="4468838" cy="33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970DEA-D5E7-41F8-A6AF-4A4FB0562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29" b="33683"/>
          <a:stretch/>
        </p:blipFill>
        <p:spPr>
          <a:xfrm>
            <a:off x="7768718" y="1348740"/>
            <a:ext cx="3670426" cy="416052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E2B1C-901D-46C1-B240-AC0B1E50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8692" y="1753186"/>
            <a:ext cx="4468838" cy="33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4ACA3F-B55A-44AC-A54F-C65AB26CB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554" y="1782920"/>
            <a:ext cx="6589590" cy="329215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A99964-36F8-4BB0-9D31-68327892B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0" y="959470"/>
            <a:ext cx="5357368" cy="4939060"/>
          </a:xfrm>
        </p:spPr>
      </p:pic>
    </p:spTree>
    <p:extLst>
      <p:ext uri="{BB962C8B-B14F-4D97-AF65-F5344CB8AC3E}">
        <p14:creationId xmlns:p14="http://schemas.microsoft.com/office/powerpoint/2010/main" val="16747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A99964-36F8-4BB0-9D31-68327892B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0" y="959470"/>
            <a:ext cx="5357368" cy="4939060"/>
          </a:xfrm>
        </p:spPr>
      </p:pic>
    </p:spTree>
    <p:extLst>
      <p:ext uri="{BB962C8B-B14F-4D97-AF65-F5344CB8AC3E}">
        <p14:creationId xmlns:p14="http://schemas.microsoft.com/office/powerpoint/2010/main" val="18739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28" y="3044952"/>
            <a:ext cx="6766560" cy="768096"/>
          </a:xfrm>
        </p:spPr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خلاصه ی کار ما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C0621-ACE6-4C41-9A97-532ABF5C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063" y="3429000"/>
            <a:ext cx="3813329" cy="28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09B0-6209-D3D0-9D5E-308B9F6E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408" y="1046391"/>
            <a:ext cx="8165592" cy="768096"/>
          </a:xfrm>
        </p:spPr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سرمایه گذاری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C39DD0-CD86-2929-7808-58D17FC2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7640" y="2649728"/>
            <a:ext cx="3822192" cy="411480"/>
          </a:xfrm>
        </p:spPr>
        <p:txBody>
          <a:bodyPr/>
          <a:lstStyle/>
          <a:p>
            <a:pPr algn="r" rtl="1"/>
            <a:r>
              <a:rPr lang="fa-IR" sz="28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  <a:cs typeface="B Zar" panose="00000400000000000000" pitchFamily="2" charset="-78"/>
              </a:rPr>
              <a:t>چقدر ؟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Bahnschrift SemiCondensed" panose="020B0502040204020203" pitchFamily="34" charset="0"/>
              <a:cs typeface="B Zar" panose="00000400000000000000" pitchFamily="2" charset="-78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618F075-837C-1005-19D6-8DC90759C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94320" y="4235704"/>
            <a:ext cx="3822192" cy="411480"/>
          </a:xfrm>
        </p:spPr>
        <p:txBody>
          <a:bodyPr/>
          <a:lstStyle/>
          <a:p>
            <a:pPr algn="r" rtl="1"/>
            <a:r>
              <a:rPr lang="fa-IR" sz="2800" dirty="0">
                <a:solidFill>
                  <a:schemeClr val="accent6">
                    <a:lumMod val="75000"/>
                  </a:schemeClr>
                </a:solidFill>
                <a:cs typeface="B Zar" panose="00000400000000000000" pitchFamily="2" charset="-78"/>
              </a:rPr>
              <a:t>سود ؟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A68EF5-40F2-48A2-B7DC-1B540261B764}"/>
              </a:ext>
            </a:extLst>
          </p:cNvPr>
          <p:cNvSpPr txBox="1">
            <a:spLocks/>
          </p:cNvSpPr>
          <p:nvPr/>
        </p:nvSpPr>
        <p:spPr>
          <a:xfrm>
            <a:off x="6096000" y="3061208"/>
            <a:ext cx="3822192" cy="411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3200" dirty="0">
                <a:solidFill>
                  <a:schemeClr val="accent6">
                    <a:lumMod val="75000"/>
                  </a:schemeClr>
                </a:solidFill>
                <a:cs typeface="B Zar" panose="00000400000000000000" pitchFamily="2" charset="-78"/>
              </a:rPr>
              <a:t>تا کی ؟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C09A9B9-6841-4238-A30F-D90EAEEC8A4A}"/>
              </a:ext>
            </a:extLst>
          </p:cNvPr>
          <p:cNvSpPr txBox="1">
            <a:spLocks/>
          </p:cNvSpPr>
          <p:nvPr/>
        </p:nvSpPr>
        <p:spPr>
          <a:xfrm>
            <a:off x="6198108" y="4834241"/>
            <a:ext cx="3822192" cy="411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800" dirty="0">
                <a:solidFill>
                  <a:schemeClr val="accent6">
                    <a:lumMod val="75000"/>
                  </a:schemeClr>
                </a:solidFill>
                <a:cs typeface="B Zar" panose="00000400000000000000" pitchFamily="2" charset="-78"/>
              </a:rPr>
              <a:t>چرا ؟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7AACBA6-FE4C-406F-BFF8-391D0008AD54}"/>
              </a:ext>
            </a:extLst>
          </p:cNvPr>
          <p:cNvSpPr txBox="1">
            <a:spLocks/>
          </p:cNvSpPr>
          <p:nvPr/>
        </p:nvSpPr>
        <p:spPr>
          <a:xfrm>
            <a:off x="4026408" y="5245721"/>
            <a:ext cx="3822192" cy="411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800" u="sng" dirty="0">
                <a:solidFill>
                  <a:schemeClr val="accent6">
                    <a:lumMod val="75000"/>
                  </a:schemeClr>
                </a:solidFill>
                <a:highlight>
                  <a:srgbClr val="FCFBF6"/>
                </a:highlight>
                <a:cs typeface="B Traffic" panose="00000400000000000000" pitchFamily="2" charset="-78"/>
              </a:rPr>
              <a:t>تعجب!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  <a:highlight>
                <a:srgbClr val="FCFBF6"/>
              </a:highlight>
              <a:cs typeface="B Traffic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974F9-18FD-45D9-B79F-A0981F84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933" y="259364"/>
            <a:ext cx="3186682" cy="202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449FB-E898-40BF-BA56-184117AE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01" y="3102431"/>
            <a:ext cx="2143290" cy="2143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EF29AF-7F00-454C-ACF4-EE82F6FF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946" y="4956391"/>
            <a:ext cx="3049120" cy="18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8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9818C-CFF2-429B-84E6-D433280F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33" y="1696576"/>
            <a:ext cx="5588134" cy="34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86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DAF8-9DE2-42E7-A7F3-A774DCD5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664" y="819053"/>
            <a:ext cx="6400800" cy="768096"/>
          </a:xfrm>
        </p:spPr>
        <p:txBody>
          <a:bodyPr/>
          <a:lstStyle/>
          <a:p>
            <a:r>
              <a:rPr lang="fa-IR" dirty="0"/>
              <a:t>مشکلات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1CAC0-4F95-4284-9E25-E5EA56EC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64" y="240289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40EBE-E89D-4862-881E-D5B629B4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695450"/>
            <a:ext cx="60007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1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164D4C-026D-40BF-8204-BE2D4451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809625"/>
            <a:ext cx="108585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9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9818C-CFF2-429B-84E6-D433280F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33" y="1696576"/>
            <a:ext cx="5588134" cy="34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5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0A5BFC-C134-C072-C14D-9E51A94C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برنامه  </a:t>
            </a:r>
            <a:endParaRPr lang="en-US" dirty="0"/>
          </a:p>
        </p:txBody>
      </p:sp>
      <p:sp>
        <p:nvSpPr>
          <p:cNvPr id="373" name="Footer Placeholder 372">
            <a:extLst>
              <a:ext uri="{FF2B5EF4-FFF2-40B4-BE49-F238E27FC236}">
                <a16:creationId xmlns:a16="http://schemas.microsoft.com/office/drawing/2014/main" id="{EC015AD8-FC03-181D-1A34-AD00F66C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4" name="Slide Number Placeholder 373">
            <a:extLst>
              <a:ext uri="{FF2B5EF4-FFF2-40B4-BE49-F238E27FC236}">
                <a16:creationId xmlns:a16="http://schemas.microsoft.com/office/drawing/2014/main" id="{049B2870-98EC-2977-8CE4-A7AA3009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92" name="Picture Placeholder 291" descr="checklist icon">
            <a:extLst>
              <a:ext uri="{FF2B5EF4-FFF2-40B4-BE49-F238E27FC236}">
                <a16:creationId xmlns:a16="http://schemas.microsoft.com/office/drawing/2014/main" id="{8167DB44-EDED-0971-E35D-A5FA1E47C21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/>
          <a:stretch/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DD9AC8-4A5F-70DB-AA68-C461059D8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بازار یابی 🔭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290" name="Picture Placeholder 289" descr="person with loud speaker icon">
            <a:extLst>
              <a:ext uri="{FF2B5EF4-FFF2-40B4-BE49-F238E27FC236}">
                <a16:creationId xmlns:a16="http://schemas.microsoft.com/office/drawing/2014/main" id="{E63515FB-9439-CCAE-C220-6F0E5ECB75E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/>
          <a:srcRect t="113" b="113"/>
          <a:stretch/>
        </p:blipFill>
        <p:spPr/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E9DA14-62AB-A857-6387-1F5D330B3F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8A203B-0CF0-2AB0-5F54-07C8E3003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برنامه ها 📚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288" name="Picture Placeholder 287" descr="blueprint icon">
            <a:extLst>
              <a:ext uri="{FF2B5EF4-FFF2-40B4-BE49-F238E27FC236}">
                <a16:creationId xmlns:a16="http://schemas.microsoft.com/office/drawing/2014/main" id="{A5707D4A-497A-679A-3ACA-721E8D0E269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431" b="431"/>
          <a:stretch/>
        </p:blipFill>
        <p:spPr/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0CB940-D45B-59F1-06E5-9CC94100EF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5BC0115-F702-2E0A-61A4-4A6CE33F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استراتژی ⚔️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270" name="Picture Placeholder 269" descr="target icon">
            <a:extLst>
              <a:ext uri="{FF2B5EF4-FFF2-40B4-BE49-F238E27FC236}">
                <a16:creationId xmlns:a16="http://schemas.microsoft.com/office/drawing/2014/main" id="{DE7A4D25-3CA5-F92A-988A-F913C367D59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5"/>
          <a:srcRect t="113" b="113"/>
          <a:stretch/>
        </p:blipFill>
        <p:spPr/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0DA38E3-68A2-4FF9-022B-BA0DF832B1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D48D07F-2D5B-F0D5-4005-197607C4F1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راه اندازی 🚀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268" name="Picture Placeholder 267" descr="rocket icon">
            <a:extLst>
              <a:ext uri="{FF2B5EF4-FFF2-40B4-BE49-F238E27FC236}">
                <a16:creationId xmlns:a16="http://schemas.microsoft.com/office/drawing/2014/main" id="{1A522F41-60C1-3803-6132-18E154C0E32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6"/>
          <a:srcRect t="543" b="543"/>
          <a:stretch/>
        </p:blipFill>
        <p:spPr/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72BD1AE-7290-BA6E-18FB-8181C0D13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BC7D4-8D7F-4F7C-805A-63275A7CA8EC}"/>
              </a:ext>
            </a:extLst>
          </p:cNvPr>
          <p:cNvSpPr/>
          <p:nvPr/>
        </p:nvSpPr>
        <p:spPr>
          <a:xfrm>
            <a:off x="621792" y="3693111"/>
            <a:ext cx="2120945" cy="1623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CFE8FF-F6C5-44DA-A0D7-A5FC4C0FA562}"/>
              </a:ext>
            </a:extLst>
          </p:cNvPr>
          <p:cNvSpPr/>
          <p:nvPr/>
        </p:nvSpPr>
        <p:spPr>
          <a:xfrm>
            <a:off x="1339134" y="1970843"/>
            <a:ext cx="704088" cy="1012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9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8F427A-E665-4885-BF8A-59039E26D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2509" y="1462927"/>
            <a:ext cx="5242859" cy="3932145"/>
          </a:xfrm>
        </p:spPr>
      </p:pic>
    </p:spTree>
    <p:extLst>
      <p:ext uri="{BB962C8B-B14F-4D97-AF65-F5344CB8AC3E}">
        <p14:creationId xmlns:p14="http://schemas.microsoft.com/office/powerpoint/2010/main" val="13227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0A5BFC-C134-C072-C14D-9E51A94C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خط زمان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75" name="Slide Number Placeholder 174">
            <a:extLst>
              <a:ext uri="{FF2B5EF4-FFF2-40B4-BE49-F238E27FC236}">
                <a16:creationId xmlns:a16="http://schemas.microsoft.com/office/drawing/2014/main" id="{1DECFA06-D307-B47D-DA95-3116137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42027341-30B3-44DB-373E-60B96EBF2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a-IR" dirty="0"/>
              <a:t>هفته ی اول 1402</a:t>
            </a: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49B99446-8DB8-EAE8-ADEB-8E02F160B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/>
            <a:r>
              <a:rPr lang="fa-IR" dirty="0"/>
              <a:t>هفته ی دوم 1402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F1381C5-2C37-6542-2CC4-2EBF6B0C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a-IR" dirty="0"/>
              <a:t>هفته ی سوّم 1402</a:t>
            </a: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9348E88D-CFB1-4BF1-41EC-723BBD602A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fa-IR" dirty="0"/>
              <a:t>هفته ی چهارم 1402</a:t>
            </a:r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E1B218F5-E615-C534-C7FC-E557815965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fa-IR" dirty="0"/>
              <a:t>هفته یپنج 1402</a:t>
            </a:r>
            <a:endParaRPr lang="en-US" dirty="0"/>
          </a:p>
        </p:txBody>
      </p:sp>
      <p:sp>
        <p:nvSpPr>
          <p:cNvPr id="139" name="Rectangle 138" descr="Timeline marker">
            <a:extLst>
              <a:ext uri="{FF2B5EF4-FFF2-40B4-BE49-F238E27FC236}">
                <a16:creationId xmlns:a16="http://schemas.microsoft.com/office/drawing/2014/main" id="{632DC974-3AFC-3B05-984D-8920F2613BAB}"/>
              </a:ext>
            </a:extLst>
          </p:cNvPr>
          <p:cNvSpPr/>
          <p:nvPr/>
        </p:nvSpPr>
        <p:spPr>
          <a:xfrm rot="16200000">
            <a:off x="1669440" y="4056839"/>
            <a:ext cx="81643" cy="26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 descr="Timeline marker">
            <a:extLst>
              <a:ext uri="{FF2B5EF4-FFF2-40B4-BE49-F238E27FC236}">
                <a16:creationId xmlns:a16="http://schemas.microsoft.com/office/drawing/2014/main" id="{F2040969-B583-70C1-87C1-D19C7BB276E9}"/>
              </a:ext>
            </a:extLst>
          </p:cNvPr>
          <p:cNvSpPr/>
          <p:nvPr/>
        </p:nvSpPr>
        <p:spPr>
          <a:xfrm rot="16200000">
            <a:off x="3881150" y="4056839"/>
            <a:ext cx="81643" cy="261257"/>
          </a:xfrm>
          <a:prstGeom prst="rect">
            <a:avLst/>
          </a:prstGeom>
          <a:solidFill>
            <a:srgbClr val="F5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 descr="Timeline marker">
            <a:extLst>
              <a:ext uri="{FF2B5EF4-FFF2-40B4-BE49-F238E27FC236}">
                <a16:creationId xmlns:a16="http://schemas.microsoft.com/office/drawing/2014/main" id="{916357F2-DD2F-AE73-F0FE-19F36A996C0A}"/>
              </a:ext>
            </a:extLst>
          </p:cNvPr>
          <p:cNvSpPr/>
          <p:nvPr/>
        </p:nvSpPr>
        <p:spPr>
          <a:xfrm rot="16200000">
            <a:off x="6045016" y="4056839"/>
            <a:ext cx="81643" cy="26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 descr="Timeline marker">
            <a:extLst>
              <a:ext uri="{FF2B5EF4-FFF2-40B4-BE49-F238E27FC236}">
                <a16:creationId xmlns:a16="http://schemas.microsoft.com/office/drawing/2014/main" id="{061F8191-7958-A3B6-D754-56FAB2742504}"/>
              </a:ext>
            </a:extLst>
          </p:cNvPr>
          <p:cNvSpPr/>
          <p:nvPr/>
        </p:nvSpPr>
        <p:spPr>
          <a:xfrm rot="16200000">
            <a:off x="8264631" y="4056839"/>
            <a:ext cx="81643" cy="261257"/>
          </a:xfrm>
          <a:prstGeom prst="rect">
            <a:avLst/>
          </a:prstGeom>
          <a:solidFill>
            <a:srgbClr val="F5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 descr="Timeline marker">
            <a:extLst>
              <a:ext uri="{FF2B5EF4-FFF2-40B4-BE49-F238E27FC236}">
                <a16:creationId xmlns:a16="http://schemas.microsoft.com/office/drawing/2014/main" id="{FA6C0651-6CD9-1742-F030-13CC2F6DAC2F}"/>
              </a:ext>
            </a:extLst>
          </p:cNvPr>
          <p:cNvSpPr/>
          <p:nvPr/>
        </p:nvSpPr>
        <p:spPr>
          <a:xfrm rot="16200000">
            <a:off x="10475505" y="4056839"/>
            <a:ext cx="81643" cy="26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BF8E55-B2B9-104D-F277-0890253473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fa-IR" dirty="0"/>
              <a:t>فروش صد عدد جعبع ی صد گرمی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E9DA14-62AB-A857-6387-1F5D330B3F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fa-IR" dirty="0"/>
              <a:t>فروش صد عدد جعبع ی صد گرمی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0CB940-D45B-59F1-06E5-9CC94100EF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fa-IR" dirty="0"/>
              <a:t>خرید دستگاه دوم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0DA38E3-68A2-4FF9-022B-BA0DF832B1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/>
            <a:r>
              <a:rPr lang="fa-IR" dirty="0"/>
              <a:t>ساخت پانصدر گرم میوه خشک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72BD1AE-7290-BA6E-18FB-8181C0D13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/>
            <a:r>
              <a:rPr lang="fa-IR" dirty="0"/>
              <a:t>داشتن دوکیلو گرم میوه ی خشک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043C1BA2-5116-4320-B87B-AF3D33A678C9}"/>
              </a:ext>
            </a:extLst>
          </p:cNvPr>
          <p:cNvSpPr txBox="1">
            <a:spLocks/>
          </p:cNvSpPr>
          <p:nvPr/>
        </p:nvSpPr>
        <p:spPr>
          <a:xfrm>
            <a:off x="713566" y="5295900"/>
            <a:ext cx="1993392" cy="795528"/>
          </a:xfrm>
          <a:prstGeom prst="rect">
            <a:avLst/>
          </a:prstGeom>
          <a:noFill/>
        </p:spPr>
        <p:txBody>
          <a:bodyPr vert="horz" lIns="0" tIns="45720" rIns="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400" dirty="0">
                <a:solidFill>
                  <a:srgbClr val="FF0000"/>
                </a:solidFill>
              </a:rPr>
              <a:t>نا موفق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92D050"/>
                </a:solidFill>
              </a:rPr>
              <a:t>+30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8D8E0A03-F4CF-4AF5-AD5C-7383517A3551}"/>
              </a:ext>
            </a:extLst>
          </p:cNvPr>
          <p:cNvSpPr txBox="1">
            <a:spLocks/>
          </p:cNvSpPr>
          <p:nvPr/>
        </p:nvSpPr>
        <p:spPr>
          <a:xfrm>
            <a:off x="2915025" y="5295900"/>
            <a:ext cx="1993392" cy="795528"/>
          </a:xfrm>
          <a:prstGeom prst="rect">
            <a:avLst/>
          </a:prstGeom>
          <a:noFill/>
        </p:spPr>
        <p:txBody>
          <a:bodyPr vert="horz" lIns="0" tIns="45720" rIns="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400" dirty="0">
                <a:solidFill>
                  <a:srgbClr val="FF0000"/>
                </a:solidFill>
              </a:rPr>
              <a:t>نا موفق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EC084E54-C296-4C3A-954B-593DFA18B286}"/>
              </a:ext>
            </a:extLst>
          </p:cNvPr>
          <p:cNvSpPr txBox="1">
            <a:spLocks/>
          </p:cNvSpPr>
          <p:nvPr/>
        </p:nvSpPr>
        <p:spPr>
          <a:xfrm>
            <a:off x="4922531" y="5244084"/>
            <a:ext cx="1993392" cy="795528"/>
          </a:xfrm>
          <a:prstGeom prst="rect">
            <a:avLst/>
          </a:prstGeom>
          <a:noFill/>
        </p:spPr>
        <p:txBody>
          <a:bodyPr vert="horz" lIns="0" tIns="45720" rIns="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000" b="1" u="sng" dirty="0">
                <a:solidFill>
                  <a:srgbClr val="92D050"/>
                </a:solidFill>
              </a:rPr>
              <a:t>موفق</a:t>
            </a:r>
            <a:endParaRPr lang="en-US" sz="2000" b="1" u="sng" dirty="0">
              <a:solidFill>
                <a:srgbClr val="92D050"/>
              </a:solidFill>
            </a:endParaRP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D2BAF9D-58C9-4484-9F77-7F2E5732905E}"/>
              </a:ext>
            </a:extLst>
          </p:cNvPr>
          <p:cNvSpPr txBox="1">
            <a:spLocks/>
          </p:cNvSpPr>
          <p:nvPr/>
        </p:nvSpPr>
        <p:spPr>
          <a:xfrm>
            <a:off x="7332056" y="5143500"/>
            <a:ext cx="1993392" cy="795528"/>
          </a:xfrm>
          <a:prstGeom prst="rect">
            <a:avLst/>
          </a:prstGeom>
          <a:noFill/>
        </p:spPr>
        <p:txBody>
          <a:bodyPr vert="horz" lIns="0" tIns="45720" rIns="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000" b="1" u="sng" dirty="0">
                <a:solidFill>
                  <a:srgbClr val="92D050"/>
                </a:solidFill>
              </a:rPr>
              <a:t>موفق</a:t>
            </a:r>
            <a:endParaRPr lang="en-US" sz="2000" b="1" u="sng" dirty="0">
              <a:solidFill>
                <a:srgbClr val="92D050"/>
              </a:solidFill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D846F794-FA9B-4199-BEAF-14C33E435531}"/>
              </a:ext>
            </a:extLst>
          </p:cNvPr>
          <p:cNvSpPr txBox="1">
            <a:spLocks/>
          </p:cNvSpPr>
          <p:nvPr/>
        </p:nvSpPr>
        <p:spPr>
          <a:xfrm>
            <a:off x="9389002" y="5143500"/>
            <a:ext cx="1993392" cy="795528"/>
          </a:xfrm>
          <a:prstGeom prst="rect">
            <a:avLst/>
          </a:prstGeom>
          <a:noFill/>
        </p:spPr>
        <p:txBody>
          <a:bodyPr vert="horz" lIns="0" tIns="45720" rIns="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000" b="1" u="sng" dirty="0">
                <a:solidFill>
                  <a:schemeClr val="bg2">
                    <a:lumMod val="75000"/>
                  </a:schemeClr>
                </a:solidFill>
              </a:rPr>
              <a:t>در حال انجام  📈</a:t>
            </a:r>
            <a:endParaRPr lang="en-US" sz="2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8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فرصت های تجاری مانند اتوبوس هستند. همیشه یکی دیگر در راه است.این اتوبوس است که پول از دستش رفته.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016EE4-D06F-BB48-F27D-14F290F0F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71613" y="3076823"/>
            <a:ext cx="768096" cy="1627632"/>
          </a:xfrm>
        </p:spPr>
        <p:txBody>
          <a:bodyPr/>
          <a:lstStyle/>
          <a:p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BD890-6A99-C160-C084-2916E23107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 rtl="1"/>
            <a:r>
              <a:rPr lang="fa-IR" dirty="0">
                <a:cs typeface="B Traffic" panose="00000400000000000000" pitchFamily="2" charset="-78"/>
              </a:rPr>
              <a:t>ریچارد برانسون</a:t>
            </a:r>
            <a:endParaRPr lang="en-US" dirty="0">
              <a:cs typeface="B Traffic" panose="00000400000000000000" pitchFamily="2" charset="-78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736C0-59DE-A4DF-7A05-6F22D48CC0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02783" y="2110613"/>
            <a:ext cx="768096" cy="1627632"/>
          </a:xfrm>
        </p:spPr>
        <p:txBody>
          <a:bodyPr/>
          <a:lstStyle/>
          <a:p>
            <a:r>
              <a:rPr lang="en-US" dirty="0"/>
              <a:t>”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19" y="3095244"/>
            <a:ext cx="6104255" cy="667512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خیلی ممنون که توجه کردین 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5B5168-D11C-42C9-82A4-9EB20AD4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12597-2178-4A36-A612-45566E4C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23832-959E-402F-9470-0A5D94C30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26" y="-3556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9339CA-348F-4561-856F-2C91BC27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913" y="0"/>
            <a:ext cx="308491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AB82C7-6250-4D54-A3E7-C2AC4CE1D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8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9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DE8BD-BE59-49BB-B26D-C85F801C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7C39D-2D1C-45F4-B723-BBB13D5EC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36981" y="502920"/>
            <a:ext cx="6046714" cy="60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5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DE8BD-BE59-49BB-B26D-C85F801C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7C39D-2D1C-45F4-B723-BBB13D5EC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08305" y="449958"/>
            <a:ext cx="6046714" cy="6046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61DB5A-FA61-48E0-8985-15FE79F60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51" y="594360"/>
            <a:ext cx="5997268" cy="59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DE8BD-BE59-49BB-B26D-C85F801C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61DB5A-FA61-48E0-8985-15FE79F6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51" y="594360"/>
            <a:ext cx="5997268" cy="5997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F0C0E4-9B1F-4AA8-A1CE-5E547F0F3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3057751" y="731520"/>
            <a:ext cx="5997268" cy="59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DE8BD-BE59-49BB-B26D-C85F801C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F0C0E4-9B1F-4AA8-A1CE-5E547F0F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3057751" y="731520"/>
            <a:ext cx="5997268" cy="59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1CCD6B-81E9-40D4-BC10-EBCC46799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51" y="860732"/>
            <a:ext cx="5997268" cy="59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DE8BD-BE59-49BB-B26D-C85F801C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1CCD6B-81E9-40D4-BC10-EBCC4679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51" y="860732"/>
            <a:ext cx="5997268" cy="59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8F427A-E665-4885-BF8A-59039E26D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2509" y="1462927"/>
            <a:ext cx="5242859" cy="3932145"/>
          </a:xfrm>
        </p:spPr>
      </p:pic>
    </p:spTree>
    <p:extLst>
      <p:ext uri="{BB962C8B-B14F-4D97-AF65-F5344CB8AC3E}">
        <p14:creationId xmlns:p14="http://schemas.microsoft.com/office/powerpoint/2010/main" val="34470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CD5E99-AE28-4C94-9058-C5B9B0237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9260" y="1702091"/>
            <a:ext cx="5526108" cy="3453818"/>
          </a:xfrm>
        </p:spPr>
      </p:pic>
    </p:spTree>
    <p:extLst>
      <p:ext uri="{BB962C8B-B14F-4D97-AF65-F5344CB8AC3E}">
        <p14:creationId xmlns:p14="http://schemas.microsoft.com/office/powerpoint/2010/main" val="424926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CD5E99-AE28-4C94-9058-C5B9B0237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9260" y="1702091"/>
            <a:ext cx="5526108" cy="3453818"/>
          </a:xfrm>
        </p:spPr>
      </p:pic>
    </p:spTree>
    <p:extLst>
      <p:ext uri="{BB962C8B-B14F-4D97-AF65-F5344CB8AC3E}">
        <p14:creationId xmlns:p14="http://schemas.microsoft.com/office/powerpoint/2010/main" val="222478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6B5043-1841-4B1B-9F99-E1F67C65E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915" y="1369712"/>
            <a:ext cx="6821229" cy="4118576"/>
          </a:xfrm>
        </p:spPr>
      </p:pic>
    </p:spTree>
    <p:extLst>
      <p:ext uri="{BB962C8B-B14F-4D97-AF65-F5344CB8AC3E}">
        <p14:creationId xmlns:p14="http://schemas.microsoft.com/office/powerpoint/2010/main" val="20535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D0E0-3C9D-4A94-912C-6409975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6B5043-1841-4B1B-9F99-E1F67C65E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915" y="1369712"/>
            <a:ext cx="6821229" cy="4118576"/>
          </a:xfrm>
        </p:spPr>
      </p:pic>
    </p:spTree>
    <p:extLst>
      <p:ext uri="{BB962C8B-B14F-4D97-AF65-F5344CB8AC3E}">
        <p14:creationId xmlns:p14="http://schemas.microsoft.com/office/powerpoint/2010/main" val="141486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{C8F0BCE9-F31E-42A7-A385-3BF4E5E526A2}tf78438558_win32</Template>
  <TotalTime>445</TotalTime>
  <Words>176</Words>
  <Application>Microsoft Office PowerPoint</Application>
  <PresentationFormat>Widescreen</PresentationFormat>
  <Paragraphs>79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Bahnschrift SemiCondensed</vt:lpstr>
      <vt:lpstr>Sabon Next LT</vt:lpstr>
      <vt:lpstr>Office Theme</vt:lpstr>
      <vt:lpstr>به نام خدا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خلاصه ی کار ما</vt:lpstr>
      <vt:lpstr>سرمایه گذاری </vt:lpstr>
      <vt:lpstr>PowerPoint Presentation</vt:lpstr>
      <vt:lpstr>مشکلات</vt:lpstr>
      <vt:lpstr>PowerPoint Presentation</vt:lpstr>
      <vt:lpstr>PowerPoint Presentation</vt:lpstr>
      <vt:lpstr>PowerPoint Presentation</vt:lpstr>
      <vt:lpstr>برنامه  </vt:lpstr>
      <vt:lpstr>خط زمان</vt:lpstr>
      <vt:lpstr>فرصت های تجاری مانند اتوبوس هستند. همیشه یکی دیگر در راه است.این اتوبوس است که پول از دستش رفته. </vt:lpstr>
      <vt:lpstr>خیلی ممنون که توجه کردین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subject/>
  <dc:creator>hamed taqavi</dc:creator>
  <cp:lastModifiedBy>hamed taqavi</cp:lastModifiedBy>
  <cp:revision>128</cp:revision>
  <dcterms:created xsi:type="dcterms:W3CDTF">2023-04-17T22:44:39Z</dcterms:created>
  <dcterms:modified xsi:type="dcterms:W3CDTF">2023-04-29T20:28:47Z</dcterms:modified>
</cp:coreProperties>
</file>