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13"/>
  </p:notesMasterIdLst>
  <p:sldIdLst>
    <p:sldId id="259" r:id="rId2"/>
    <p:sldId id="261" r:id="rId3"/>
    <p:sldId id="260" r:id="rId4"/>
    <p:sldId id="262" r:id="rId5"/>
    <p:sldId id="264" r:id="rId6"/>
    <p:sldId id="265" r:id="rId7"/>
    <p:sldId id="263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9" autoAdjust="0"/>
  </p:normalViewPr>
  <p:slideViewPr>
    <p:cSldViewPr snapToGrid="0">
      <p:cViewPr varScale="1">
        <p:scale>
          <a:sx n="75" d="100"/>
          <a:sy n="75" d="100"/>
        </p:scale>
        <p:origin x="16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44D1F-384E-4D06-95A1-07F8D2BF5001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D4D2B599-B7A0-4C4C-A72B-64FD864E2471}">
      <dgm:prSet phldrT="[Text]" custT="1"/>
      <dgm:spPr/>
      <dgm:t>
        <a:bodyPr/>
        <a:lstStyle/>
        <a:p>
          <a:pPr rtl="0"/>
          <a:r>
            <a:rPr lang="fa-IR" sz="1600" dirty="0">
              <a:cs typeface="B Koodak" panose="00000700000000000000" pitchFamily="2" charset="-78"/>
            </a:rPr>
            <a:t>انتخاب مدل سه بعدی</a:t>
          </a:r>
          <a:endParaRPr lang="en-US" sz="1600" dirty="0">
            <a:cs typeface="B Koodak" panose="00000700000000000000" pitchFamily="2" charset="-78"/>
          </a:endParaRPr>
        </a:p>
      </dgm:t>
    </dgm:pt>
    <dgm:pt modelId="{821BA820-19D0-4F8C-A307-2210E5D20713}" type="parTrans" cxnId="{73A2F929-AC49-4582-9C2A-6E53E26DFFA8}">
      <dgm:prSet/>
      <dgm:spPr/>
      <dgm:t>
        <a:bodyPr/>
        <a:lstStyle/>
        <a:p>
          <a:pPr rtl="0"/>
          <a:endParaRPr lang="en-US" sz="1200"/>
        </a:p>
      </dgm:t>
    </dgm:pt>
    <dgm:pt modelId="{88A93784-2259-42CE-A50C-06F1BEB6DE80}" type="sibTrans" cxnId="{73A2F929-AC49-4582-9C2A-6E53E26DFFA8}">
      <dgm:prSet custT="1"/>
      <dgm:spPr/>
      <dgm:t>
        <a:bodyPr/>
        <a:lstStyle/>
        <a:p>
          <a:pPr rtl="0"/>
          <a:endParaRPr lang="en-US" sz="1600">
            <a:cs typeface="B Nazanin" panose="00000400000000000000" pitchFamily="2" charset="-78"/>
          </a:endParaRPr>
        </a:p>
      </dgm:t>
    </dgm:pt>
    <dgm:pt modelId="{9811018C-365E-40E5-BF99-9B1B3BADD22B}">
      <dgm:prSet phldrT="[Text]" custT="1"/>
      <dgm:spPr/>
      <dgm:t>
        <a:bodyPr/>
        <a:lstStyle/>
        <a:p>
          <a:pPr rtl="0"/>
          <a:r>
            <a:rPr lang="fa-IR" sz="1600" dirty="0">
              <a:cs typeface="B Koodak" panose="00000700000000000000" pitchFamily="2" charset="-78"/>
            </a:rPr>
            <a:t>نهایی کردن کار </a:t>
          </a:r>
          <a:r>
            <a:rPr lang="fa-IR" sz="1600" dirty="0" err="1">
              <a:cs typeface="B Koodak" panose="00000700000000000000" pitchFamily="2" charset="-78"/>
            </a:rPr>
            <a:t>پرینت</a:t>
          </a:r>
          <a:r>
            <a:rPr lang="fa-IR" sz="1600" dirty="0">
              <a:cs typeface="B Koodak" panose="00000700000000000000" pitchFamily="2" charset="-78"/>
            </a:rPr>
            <a:t> با </a:t>
          </a:r>
          <a:r>
            <a:rPr lang="fa-IR" sz="1600" dirty="0" err="1">
              <a:cs typeface="B Koodak" panose="00000700000000000000" pitchFamily="2" charset="-78"/>
            </a:rPr>
            <a:t>اسلایسر</a:t>
          </a:r>
          <a:endParaRPr lang="en-US" sz="1600" dirty="0">
            <a:cs typeface="B Koodak" panose="00000700000000000000" pitchFamily="2" charset="-78"/>
          </a:endParaRPr>
        </a:p>
      </dgm:t>
    </dgm:pt>
    <dgm:pt modelId="{A1F68A11-B53C-4597-86B4-E4D722EC2B7A}" type="sibTrans" cxnId="{A757FE14-4F05-45BF-90CF-B4A155264462}">
      <dgm:prSet custT="1"/>
      <dgm:spPr/>
      <dgm:t>
        <a:bodyPr/>
        <a:lstStyle/>
        <a:p>
          <a:pPr rtl="0"/>
          <a:endParaRPr lang="en-US" sz="1600">
            <a:cs typeface="B Nazanin" panose="00000400000000000000" pitchFamily="2" charset="-78"/>
          </a:endParaRPr>
        </a:p>
      </dgm:t>
    </dgm:pt>
    <dgm:pt modelId="{F25AD0A4-C6DC-42E0-B05D-012FC433B320}" type="parTrans" cxnId="{A757FE14-4F05-45BF-90CF-B4A155264462}">
      <dgm:prSet/>
      <dgm:spPr/>
      <dgm:t>
        <a:bodyPr/>
        <a:lstStyle/>
        <a:p>
          <a:pPr rtl="0"/>
          <a:endParaRPr lang="en-US" sz="1200"/>
        </a:p>
      </dgm:t>
    </dgm:pt>
    <dgm:pt modelId="{CCE758D5-160B-47D1-B5F7-B9C83381E987}">
      <dgm:prSet phldrT="[Text]" custT="1"/>
      <dgm:spPr/>
      <dgm:t>
        <a:bodyPr/>
        <a:lstStyle/>
        <a:p>
          <a:pPr rtl="0"/>
          <a:r>
            <a:rPr lang="fa-IR" sz="1600" dirty="0" err="1">
              <a:cs typeface="B Koodak" panose="00000700000000000000" pitchFamily="2" charset="-78"/>
            </a:rPr>
            <a:t>پرینت</a:t>
          </a:r>
          <a:r>
            <a:rPr lang="fa-IR" sz="1600" dirty="0">
              <a:cs typeface="B Koodak" panose="00000700000000000000" pitchFamily="2" charset="-78"/>
            </a:rPr>
            <a:t> سه بعدی مدل</a:t>
          </a:r>
          <a:endParaRPr lang="en-US" sz="1600" dirty="0">
            <a:cs typeface="B Koodak" panose="00000700000000000000" pitchFamily="2" charset="-78"/>
          </a:endParaRPr>
        </a:p>
      </dgm:t>
    </dgm:pt>
    <dgm:pt modelId="{09A9D596-B51A-41FA-AC63-476AC9BCAB36}" type="parTrans" cxnId="{AA89D42C-65E4-4CA2-AC61-7B35CF9D9F85}">
      <dgm:prSet/>
      <dgm:spPr/>
      <dgm:t>
        <a:bodyPr/>
        <a:lstStyle/>
        <a:p>
          <a:pPr rtl="0"/>
          <a:endParaRPr lang="en-US" sz="1200"/>
        </a:p>
      </dgm:t>
    </dgm:pt>
    <dgm:pt modelId="{A4582A87-6731-49FD-9F2A-DCB0E51FCDFF}" type="sibTrans" cxnId="{AA89D42C-65E4-4CA2-AC61-7B35CF9D9F85}">
      <dgm:prSet custT="1"/>
      <dgm:spPr/>
      <dgm:t>
        <a:bodyPr/>
        <a:lstStyle/>
        <a:p>
          <a:pPr rtl="0"/>
          <a:endParaRPr lang="en-US" sz="1600">
            <a:cs typeface="B Nazanin" panose="00000400000000000000" pitchFamily="2" charset="-78"/>
          </a:endParaRPr>
        </a:p>
      </dgm:t>
    </dgm:pt>
    <dgm:pt modelId="{18932A7C-5BAC-47AA-A155-4E9F78489FB4}">
      <dgm:prSet phldrT="[Text]" custT="1"/>
      <dgm:spPr/>
      <dgm:t>
        <a:bodyPr/>
        <a:lstStyle/>
        <a:p>
          <a:pPr rtl="0"/>
          <a:r>
            <a:rPr lang="fa-IR" sz="1600" dirty="0">
              <a:cs typeface="B Koodak" panose="00000700000000000000" pitchFamily="2" charset="-78"/>
            </a:rPr>
            <a:t>عملیات ثانویه</a:t>
          </a:r>
          <a:endParaRPr lang="en-US" sz="1600" dirty="0">
            <a:cs typeface="B Koodak" panose="00000700000000000000" pitchFamily="2" charset="-78"/>
          </a:endParaRPr>
        </a:p>
      </dgm:t>
    </dgm:pt>
    <dgm:pt modelId="{AA452768-9345-49CA-995F-30155DE1E104}" type="parTrans" cxnId="{4E84B933-81FC-4D37-975C-BE63EFF5464C}">
      <dgm:prSet/>
      <dgm:spPr/>
      <dgm:t>
        <a:bodyPr/>
        <a:lstStyle/>
        <a:p>
          <a:pPr rtl="0"/>
          <a:endParaRPr lang="en-US" sz="1200"/>
        </a:p>
      </dgm:t>
    </dgm:pt>
    <dgm:pt modelId="{6D601DF1-C57D-4772-8BD1-238B7149C047}" type="sibTrans" cxnId="{4E84B933-81FC-4D37-975C-BE63EFF5464C}">
      <dgm:prSet/>
      <dgm:spPr/>
      <dgm:t>
        <a:bodyPr/>
        <a:lstStyle/>
        <a:p>
          <a:pPr rtl="0"/>
          <a:endParaRPr lang="en-US" sz="1200"/>
        </a:p>
      </dgm:t>
    </dgm:pt>
    <dgm:pt modelId="{0565D9DD-99F6-4D23-A8BA-4536C138F85A}">
      <dgm:prSet phldrT="[Text]" custT="1"/>
      <dgm:spPr/>
      <dgm:t>
        <a:bodyPr/>
        <a:lstStyle/>
        <a:p>
          <a:pPr rtl="0"/>
          <a:r>
            <a:rPr lang="fa-IR" sz="1600" dirty="0">
              <a:cs typeface="B Koodak" panose="00000700000000000000" pitchFamily="2" charset="-78"/>
            </a:rPr>
            <a:t>طراحی سه بعدی مدل</a:t>
          </a:r>
          <a:endParaRPr lang="en-US" sz="1600" dirty="0">
            <a:cs typeface="B Koodak" panose="00000700000000000000" pitchFamily="2" charset="-78"/>
          </a:endParaRPr>
        </a:p>
      </dgm:t>
    </dgm:pt>
    <dgm:pt modelId="{B61ED5BE-1DD9-4CE8-80BF-0D6747227E64}" type="parTrans" cxnId="{0AE66BD5-37D0-43F2-A594-4F1D9F903B05}">
      <dgm:prSet/>
      <dgm:spPr/>
      <dgm:t>
        <a:bodyPr/>
        <a:lstStyle/>
        <a:p>
          <a:pPr rtl="1"/>
          <a:endParaRPr lang="fa-IR"/>
        </a:p>
      </dgm:t>
    </dgm:pt>
    <dgm:pt modelId="{C7B72B24-EB31-464D-95CB-54B3026AE03A}" type="sibTrans" cxnId="{0AE66BD5-37D0-43F2-A594-4F1D9F903B05}">
      <dgm:prSet/>
      <dgm:spPr/>
      <dgm:t>
        <a:bodyPr/>
        <a:lstStyle/>
        <a:p>
          <a:pPr rtl="1"/>
          <a:endParaRPr lang="fa-IR"/>
        </a:p>
      </dgm:t>
    </dgm:pt>
    <dgm:pt modelId="{AF00F435-7F5C-4933-B24E-49C15CE1A4D6}" type="pres">
      <dgm:prSet presAssocID="{7AD44D1F-384E-4D06-95A1-07F8D2BF5001}" presName="Name0" presStyleCnt="0">
        <dgm:presLayoutVars>
          <dgm:dir/>
          <dgm:resizeHandles val="exact"/>
        </dgm:presLayoutVars>
      </dgm:prSet>
      <dgm:spPr/>
    </dgm:pt>
    <dgm:pt modelId="{AADF70D4-C4B0-4560-8B7A-CF86D075D106}" type="pres">
      <dgm:prSet presAssocID="{D4D2B599-B7A0-4C4C-A72B-64FD864E2471}" presName="node" presStyleLbl="node1" presStyleIdx="0" presStyleCnt="5" custScaleX="75405" custScaleY="87799">
        <dgm:presLayoutVars>
          <dgm:bulletEnabled val="1"/>
        </dgm:presLayoutVars>
      </dgm:prSet>
      <dgm:spPr/>
    </dgm:pt>
    <dgm:pt modelId="{D1A951DF-6A05-4E60-91B2-5FDCA7C37AB3}" type="pres">
      <dgm:prSet presAssocID="{88A93784-2259-42CE-A50C-06F1BEB6DE80}" presName="sibTrans" presStyleLbl="sibTrans2D1" presStyleIdx="0" presStyleCnt="4" custScaleX="186991" custScaleY="61283"/>
      <dgm:spPr/>
    </dgm:pt>
    <dgm:pt modelId="{2A93447E-C52A-4CCD-8FA6-748C40D18835}" type="pres">
      <dgm:prSet presAssocID="{88A93784-2259-42CE-A50C-06F1BEB6DE80}" presName="connectorText" presStyleLbl="sibTrans2D1" presStyleIdx="0" presStyleCnt="4"/>
      <dgm:spPr/>
    </dgm:pt>
    <dgm:pt modelId="{06927231-8833-4C7B-A9DF-A44C62A6DA91}" type="pres">
      <dgm:prSet presAssocID="{0565D9DD-99F6-4D23-A8BA-4536C138F85A}" presName="node" presStyleLbl="node1" presStyleIdx="1" presStyleCnt="5" custScaleX="75405" custScaleY="87799">
        <dgm:presLayoutVars>
          <dgm:bulletEnabled val="1"/>
        </dgm:presLayoutVars>
      </dgm:prSet>
      <dgm:spPr/>
    </dgm:pt>
    <dgm:pt modelId="{6A64AE72-90D3-492E-AE5A-6C6F0D8131C9}" type="pres">
      <dgm:prSet presAssocID="{C7B72B24-EB31-464D-95CB-54B3026AE03A}" presName="sibTrans" presStyleLbl="sibTrans2D1" presStyleIdx="1" presStyleCnt="4" custScaleX="170057" custScaleY="87763"/>
      <dgm:spPr>
        <a:prstGeom prst="rightArrow">
          <a:avLst/>
        </a:prstGeom>
      </dgm:spPr>
    </dgm:pt>
    <dgm:pt modelId="{059DFFE3-7BBC-46FC-B504-A4D94759ED13}" type="pres">
      <dgm:prSet presAssocID="{C7B72B24-EB31-464D-95CB-54B3026AE03A}" presName="connectorText" presStyleLbl="sibTrans2D1" presStyleIdx="1" presStyleCnt="4"/>
      <dgm:spPr/>
    </dgm:pt>
    <dgm:pt modelId="{6964FA84-65A7-4D9B-888E-084EC846CAA9}" type="pres">
      <dgm:prSet presAssocID="{9811018C-365E-40E5-BF99-9B1B3BADD22B}" presName="node" presStyleLbl="node1" presStyleIdx="2" presStyleCnt="5" custScaleX="75405" custScaleY="87799">
        <dgm:presLayoutVars>
          <dgm:bulletEnabled val="1"/>
        </dgm:presLayoutVars>
      </dgm:prSet>
      <dgm:spPr/>
    </dgm:pt>
    <dgm:pt modelId="{B25FE810-2F04-47B0-8CDA-90516B5079CA}" type="pres">
      <dgm:prSet presAssocID="{A1F68A11-B53C-4597-86B4-E4D722EC2B7A}" presName="sibTrans" presStyleLbl="sibTrans2D1" presStyleIdx="2" presStyleCnt="4" custScaleX="186991" custScaleY="61283"/>
      <dgm:spPr/>
    </dgm:pt>
    <dgm:pt modelId="{7FCDF349-FD6C-4E2A-A0D4-D173B431D52B}" type="pres">
      <dgm:prSet presAssocID="{A1F68A11-B53C-4597-86B4-E4D722EC2B7A}" presName="connectorText" presStyleLbl="sibTrans2D1" presStyleIdx="2" presStyleCnt="4"/>
      <dgm:spPr/>
    </dgm:pt>
    <dgm:pt modelId="{02EAF923-595B-443F-B7BE-ABDE6E4F7498}" type="pres">
      <dgm:prSet presAssocID="{CCE758D5-160B-47D1-B5F7-B9C83381E987}" presName="node" presStyleLbl="node1" presStyleIdx="3" presStyleCnt="5" custScaleX="75405" custScaleY="87799">
        <dgm:presLayoutVars>
          <dgm:bulletEnabled val="1"/>
        </dgm:presLayoutVars>
      </dgm:prSet>
      <dgm:spPr/>
    </dgm:pt>
    <dgm:pt modelId="{4DABBE69-42DD-4AF1-BD5C-1F6D1BF3787F}" type="pres">
      <dgm:prSet presAssocID="{A4582A87-6731-49FD-9F2A-DCB0E51FCDFF}" presName="sibTrans" presStyleLbl="sibTrans2D1" presStyleIdx="3" presStyleCnt="4" custScaleX="186991" custScaleY="61283"/>
      <dgm:spPr/>
    </dgm:pt>
    <dgm:pt modelId="{E3FB0A33-AD3A-45D2-BB78-52A93640F1BB}" type="pres">
      <dgm:prSet presAssocID="{A4582A87-6731-49FD-9F2A-DCB0E51FCDFF}" presName="connectorText" presStyleLbl="sibTrans2D1" presStyleIdx="3" presStyleCnt="4"/>
      <dgm:spPr/>
    </dgm:pt>
    <dgm:pt modelId="{351A858F-87E6-402D-B60C-06F4EB486AC3}" type="pres">
      <dgm:prSet presAssocID="{18932A7C-5BAC-47AA-A155-4E9F78489FB4}" presName="node" presStyleLbl="node1" presStyleIdx="4" presStyleCnt="5" custScaleX="75405" custScaleY="87799">
        <dgm:presLayoutVars>
          <dgm:bulletEnabled val="1"/>
        </dgm:presLayoutVars>
      </dgm:prSet>
      <dgm:spPr/>
    </dgm:pt>
  </dgm:ptLst>
  <dgm:cxnLst>
    <dgm:cxn modelId="{4BF85A02-1CB0-4ED0-BF4D-262876E94E42}" type="presOf" srcId="{A1F68A11-B53C-4597-86B4-E4D722EC2B7A}" destId="{B25FE810-2F04-47B0-8CDA-90516B5079CA}" srcOrd="0" destOrd="0" presId="urn:microsoft.com/office/officeart/2005/8/layout/process1"/>
    <dgm:cxn modelId="{A757FE14-4F05-45BF-90CF-B4A155264462}" srcId="{7AD44D1F-384E-4D06-95A1-07F8D2BF5001}" destId="{9811018C-365E-40E5-BF99-9B1B3BADD22B}" srcOrd="2" destOrd="0" parTransId="{F25AD0A4-C6DC-42E0-B05D-012FC433B320}" sibTransId="{A1F68A11-B53C-4597-86B4-E4D722EC2B7A}"/>
    <dgm:cxn modelId="{73A2F929-AC49-4582-9C2A-6E53E26DFFA8}" srcId="{7AD44D1F-384E-4D06-95A1-07F8D2BF5001}" destId="{D4D2B599-B7A0-4C4C-A72B-64FD864E2471}" srcOrd="0" destOrd="0" parTransId="{821BA820-19D0-4F8C-A307-2210E5D20713}" sibTransId="{88A93784-2259-42CE-A50C-06F1BEB6DE80}"/>
    <dgm:cxn modelId="{AA89D42C-65E4-4CA2-AC61-7B35CF9D9F85}" srcId="{7AD44D1F-384E-4D06-95A1-07F8D2BF5001}" destId="{CCE758D5-160B-47D1-B5F7-B9C83381E987}" srcOrd="3" destOrd="0" parTransId="{09A9D596-B51A-41FA-AC63-476AC9BCAB36}" sibTransId="{A4582A87-6731-49FD-9F2A-DCB0E51FCDFF}"/>
    <dgm:cxn modelId="{4E84B933-81FC-4D37-975C-BE63EFF5464C}" srcId="{7AD44D1F-384E-4D06-95A1-07F8D2BF5001}" destId="{18932A7C-5BAC-47AA-A155-4E9F78489FB4}" srcOrd="4" destOrd="0" parTransId="{AA452768-9345-49CA-995F-30155DE1E104}" sibTransId="{6D601DF1-C57D-4772-8BD1-238B7149C047}"/>
    <dgm:cxn modelId="{92C0A538-A83F-4FC4-801A-43987149860A}" type="presOf" srcId="{A1F68A11-B53C-4597-86B4-E4D722EC2B7A}" destId="{7FCDF349-FD6C-4E2A-A0D4-D173B431D52B}" srcOrd="1" destOrd="0" presId="urn:microsoft.com/office/officeart/2005/8/layout/process1"/>
    <dgm:cxn modelId="{DDF66245-F2F7-4473-A63D-7F10FF9AF29C}" type="presOf" srcId="{7AD44D1F-384E-4D06-95A1-07F8D2BF5001}" destId="{AF00F435-7F5C-4933-B24E-49C15CE1A4D6}" srcOrd="0" destOrd="0" presId="urn:microsoft.com/office/officeart/2005/8/layout/process1"/>
    <dgm:cxn modelId="{6A307B65-FB2F-49B0-A62B-388A64FCDB21}" type="presOf" srcId="{CCE758D5-160B-47D1-B5F7-B9C83381E987}" destId="{02EAF923-595B-443F-B7BE-ABDE6E4F7498}" srcOrd="0" destOrd="0" presId="urn:microsoft.com/office/officeart/2005/8/layout/process1"/>
    <dgm:cxn modelId="{69520D50-D1BE-4FA5-BDF4-961108F4EBFC}" type="presOf" srcId="{88A93784-2259-42CE-A50C-06F1BEB6DE80}" destId="{2A93447E-C52A-4CCD-8FA6-748C40D18835}" srcOrd="1" destOrd="0" presId="urn:microsoft.com/office/officeart/2005/8/layout/process1"/>
    <dgm:cxn modelId="{6B1C449A-5B75-4C46-8F73-5FF78A6A7AA8}" type="presOf" srcId="{A4582A87-6731-49FD-9F2A-DCB0E51FCDFF}" destId="{E3FB0A33-AD3A-45D2-BB78-52A93640F1BB}" srcOrd="1" destOrd="0" presId="urn:microsoft.com/office/officeart/2005/8/layout/process1"/>
    <dgm:cxn modelId="{D4456DBD-B4FF-47B4-93C4-2397E7A01DA4}" type="presOf" srcId="{C7B72B24-EB31-464D-95CB-54B3026AE03A}" destId="{6A64AE72-90D3-492E-AE5A-6C6F0D8131C9}" srcOrd="0" destOrd="0" presId="urn:microsoft.com/office/officeart/2005/8/layout/process1"/>
    <dgm:cxn modelId="{9EEB43BF-9D8D-4F7A-8D6D-F4CBDC87196B}" type="presOf" srcId="{D4D2B599-B7A0-4C4C-A72B-64FD864E2471}" destId="{AADF70D4-C4B0-4560-8B7A-CF86D075D106}" srcOrd="0" destOrd="0" presId="urn:microsoft.com/office/officeart/2005/8/layout/process1"/>
    <dgm:cxn modelId="{44563DC5-A18E-4F4E-A614-BBCC7283A7A1}" type="presOf" srcId="{9811018C-365E-40E5-BF99-9B1B3BADD22B}" destId="{6964FA84-65A7-4D9B-888E-084EC846CAA9}" srcOrd="0" destOrd="0" presId="urn:microsoft.com/office/officeart/2005/8/layout/process1"/>
    <dgm:cxn modelId="{AFF0CFD2-5292-4BFE-9D11-3D9BFE68D9F7}" type="presOf" srcId="{0565D9DD-99F6-4D23-A8BA-4536C138F85A}" destId="{06927231-8833-4C7B-A9DF-A44C62A6DA91}" srcOrd="0" destOrd="0" presId="urn:microsoft.com/office/officeart/2005/8/layout/process1"/>
    <dgm:cxn modelId="{779C1AD3-815E-4C36-BA33-9E63EE9390CA}" type="presOf" srcId="{88A93784-2259-42CE-A50C-06F1BEB6DE80}" destId="{D1A951DF-6A05-4E60-91B2-5FDCA7C37AB3}" srcOrd="0" destOrd="0" presId="urn:microsoft.com/office/officeart/2005/8/layout/process1"/>
    <dgm:cxn modelId="{0AE66BD5-37D0-43F2-A594-4F1D9F903B05}" srcId="{7AD44D1F-384E-4D06-95A1-07F8D2BF5001}" destId="{0565D9DD-99F6-4D23-A8BA-4536C138F85A}" srcOrd="1" destOrd="0" parTransId="{B61ED5BE-1DD9-4CE8-80BF-0D6747227E64}" sibTransId="{C7B72B24-EB31-464D-95CB-54B3026AE03A}"/>
    <dgm:cxn modelId="{C50CE7DE-4C73-4594-BD5C-AE089CCB48F1}" type="presOf" srcId="{C7B72B24-EB31-464D-95CB-54B3026AE03A}" destId="{059DFFE3-7BBC-46FC-B504-A4D94759ED13}" srcOrd="1" destOrd="0" presId="urn:microsoft.com/office/officeart/2005/8/layout/process1"/>
    <dgm:cxn modelId="{B171F4E3-23F4-45AE-A01B-AA568859B400}" type="presOf" srcId="{18932A7C-5BAC-47AA-A155-4E9F78489FB4}" destId="{351A858F-87E6-402D-B60C-06F4EB486AC3}" srcOrd="0" destOrd="0" presId="urn:microsoft.com/office/officeart/2005/8/layout/process1"/>
    <dgm:cxn modelId="{AF685DEC-9D87-4582-82F2-29EE1901103D}" type="presOf" srcId="{A4582A87-6731-49FD-9F2A-DCB0E51FCDFF}" destId="{4DABBE69-42DD-4AF1-BD5C-1F6D1BF3787F}" srcOrd="0" destOrd="0" presId="urn:microsoft.com/office/officeart/2005/8/layout/process1"/>
    <dgm:cxn modelId="{18D1C080-3871-4AF2-A244-0D37906C59B7}" type="presParOf" srcId="{AF00F435-7F5C-4933-B24E-49C15CE1A4D6}" destId="{AADF70D4-C4B0-4560-8B7A-CF86D075D106}" srcOrd="0" destOrd="0" presId="urn:microsoft.com/office/officeart/2005/8/layout/process1"/>
    <dgm:cxn modelId="{7B7FA258-0AB9-4E0A-B8AC-02C7023D5AD0}" type="presParOf" srcId="{AF00F435-7F5C-4933-B24E-49C15CE1A4D6}" destId="{D1A951DF-6A05-4E60-91B2-5FDCA7C37AB3}" srcOrd="1" destOrd="0" presId="urn:microsoft.com/office/officeart/2005/8/layout/process1"/>
    <dgm:cxn modelId="{D68E426A-A471-4F0A-BDB6-DB8DC358AB31}" type="presParOf" srcId="{D1A951DF-6A05-4E60-91B2-5FDCA7C37AB3}" destId="{2A93447E-C52A-4CCD-8FA6-748C40D18835}" srcOrd="0" destOrd="0" presId="urn:microsoft.com/office/officeart/2005/8/layout/process1"/>
    <dgm:cxn modelId="{576F538E-FBF8-4B6A-8C1C-CE6E61F0341C}" type="presParOf" srcId="{AF00F435-7F5C-4933-B24E-49C15CE1A4D6}" destId="{06927231-8833-4C7B-A9DF-A44C62A6DA91}" srcOrd="2" destOrd="0" presId="urn:microsoft.com/office/officeart/2005/8/layout/process1"/>
    <dgm:cxn modelId="{ED04C0A5-259E-4B6F-90E0-DF5FA181FD49}" type="presParOf" srcId="{AF00F435-7F5C-4933-B24E-49C15CE1A4D6}" destId="{6A64AE72-90D3-492E-AE5A-6C6F0D8131C9}" srcOrd="3" destOrd="0" presId="urn:microsoft.com/office/officeart/2005/8/layout/process1"/>
    <dgm:cxn modelId="{11ADB89C-F016-4C7A-A6A4-92BC19369882}" type="presParOf" srcId="{6A64AE72-90D3-492E-AE5A-6C6F0D8131C9}" destId="{059DFFE3-7BBC-46FC-B504-A4D94759ED13}" srcOrd="0" destOrd="0" presId="urn:microsoft.com/office/officeart/2005/8/layout/process1"/>
    <dgm:cxn modelId="{35F99820-4E3E-40B5-B86A-B775700BAF71}" type="presParOf" srcId="{AF00F435-7F5C-4933-B24E-49C15CE1A4D6}" destId="{6964FA84-65A7-4D9B-888E-084EC846CAA9}" srcOrd="4" destOrd="0" presId="urn:microsoft.com/office/officeart/2005/8/layout/process1"/>
    <dgm:cxn modelId="{90393988-6B4B-43EF-B59C-559956156C8A}" type="presParOf" srcId="{AF00F435-7F5C-4933-B24E-49C15CE1A4D6}" destId="{B25FE810-2F04-47B0-8CDA-90516B5079CA}" srcOrd="5" destOrd="0" presId="urn:microsoft.com/office/officeart/2005/8/layout/process1"/>
    <dgm:cxn modelId="{22D39389-8775-480F-AB8A-2B4DFC8F8C69}" type="presParOf" srcId="{B25FE810-2F04-47B0-8CDA-90516B5079CA}" destId="{7FCDF349-FD6C-4E2A-A0D4-D173B431D52B}" srcOrd="0" destOrd="0" presId="urn:microsoft.com/office/officeart/2005/8/layout/process1"/>
    <dgm:cxn modelId="{B431A30A-8296-476E-B723-79A4FA9FAACC}" type="presParOf" srcId="{AF00F435-7F5C-4933-B24E-49C15CE1A4D6}" destId="{02EAF923-595B-443F-B7BE-ABDE6E4F7498}" srcOrd="6" destOrd="0" presId="urn:microsoft.com/office/officeart/2005/8/layout/process1"/>
    <dgm:cxn modelId="{89C14282-1060-486F-A564-A45685F668E3}" type="presParOf" srcId="{AF00F435-7F5C-4933-B24E-49C15CE1A4D6}" destId="{4DABBE69-42DD-4AF1-BD5C-1F6D1BF3787F}" srcOrd="7" destOrd="0" presId="urn:microsoft.com/office/officeart/2005/8/layout/process1"/>
    <dgm:cxn modelId="{DC6E4359-26E1-4942-8E22-D713290CEC55}" type="presParOf" srcId="{4DABBE69-42DD-4AF1-BD5C-1F6D1BF3787F}" destId="{E3FB0A33-AD3A-45D2-BB78-52A93640F1BB}" srcOrd="0" destOrd="0" presId="urn:microsoft.com/office/officeart/2005/8/layout/process1"/>
    <dgm:cxn modelId="{89BB2940-93AC-479A-BE4D-B771D8DAD625}" type="presParOf" srcId="{AF00F435-7F5C-4933-B24E-49C15CE1A4D6}" destId="{351A858F-87E6-402D-B60C-06F4EB486AC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F70D4-C4B0-4560-8B7A-CF86D075D106}">
      <dsp:nvSpPr>
        <dsp:cNvPr id="0" name=""/>
        <dsp:cNvSpPr/>
      </dsp:nvSpPr>
      <dsp:spPr>
        <a:xfrm>
          <a:off x="8663" y="1097054"/>
          <a:ext cx="1264482" cy="101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Koodak" panose="00000700000000000000" pitchFamily="2" charset="-78"/>
            </a:rPr>
            <a:t>انتخاب مدل سه بعدی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38459" y="1126850"/>
        <a:ext cx="1204890" cy="957714"/>
      </dsp:txXfrm>
    </dsp:sp>
    <dsp:sp modelId="{D1A951DF-6A05-4E60-91B2-5FDCA7C37AB3}">
      <dsp:nvSpPr>
        <dsp:cNvPr id="0" name=""/>
        <dsp:cNvSpPr/>
      </dsp:nvSpPr>
      <dsp:spPr>
        <a:xfrm>
          <a:off x="1286208" y="1478277"/>
          <a:ext cx="664766" cy="25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cs typeface="B Nazanin" panose="00000400000000000000" pitchFamily="2" charset="-78"/>
          </a:endParaRPr>
        </a:p>
      </dsp:txBody>
      <dsp:txXfrm>
        <a:off x="1286208" y="1529249"/>
        <a:ext cx="588308" cy="152917"/>
      </dsp:txXfrm>
    </dsp:sp>
    <dsp:sp modelId="{06927231-8833-4C7B-A9DF-A44C62A6DA91}">
      <dsp:nvSpPr>
        <dsp:cNvPr id="0" name=""/>
        <dsp:cNvSpPr/>
      </dsp:nvSpPr>
      <dsp:spPr>
        <a:xfrm>
          <a:off x="1943914" y="1097054"/>
          <a:ext cx="1264482" cy="101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Koodak" panose="00000700000000000000" pitchFamily="2" charset="-78"/>
            </a:rPr>
            <a:t>طراحی سه بعدی مدل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1973710" y="1126850"/>
        <a:ext cx="1204890" cy="957714"/>
      </dsp:txXfrm>
    </dsp:sp>
    <dsp:sp modelId="{6A64AE72-90D3-492E-AE5A-6C6F0D8131C9}">
      <dsp:nvSpPr>
        <dsp:cNvPr id="0" name=""/>
        <dsp:cNvSpPr/>
      </dsp:nvSpPr>
      <dsp:spPr>
        <a:xfrm>
          <a:off x="3251560" y="1423215"/>
          <a:ext cx="604565" cy="36498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a-IR" sz="1300" kern="1200"/>
        </a:p>
      </dsp:txBody>
      <dsp:txXfrm>
        <a:off x="3251560" y="1496212"/>
        <a:ext cx="495070" cy="218991"/>
      </dsp:txXfrm>
    </dsp:sp>
    <dsp:sp modelId="{6964FA84-65A7-4D9B-888E-084EC846CAA9}">
      <dsp:nvSpPr>
        <dsp:cNvPr id="0" name=""/>
        <dsp:cNvSpPr/>
      </dsp:nvSpPr>
      <dsp:spPr>
        <a:xfrm>
          <a:off x="3879166" y="1097054"/>
          <a:ext cx="1264482" cy="101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Koodak" panose="00000700000000000000" pitchFamily="2" charset="-78"/>
            </a:rPr>
            <a:t>نهایی کردن کار </a:t>
          </a:r>
          <a:r>
            <a:rPr lang="fa-IR" sz="1600" kern="1200" dirty="0" err="1">
              <a:cs typeface="B Koodak" panose="00000700000000000000" pitchFamily="2" charset="-78"/>
            </a:rPr>
            <a:t>پرینت</a:t>
          </a:r>
          <a:r>
            <a:rPr lang="fa-IR" sz="1600" kern="1200" dirty="0">
              <a:cs typeface="B Koodak" panose="00000700000000000000" pitchFamily="2" charset="-78"/>
            </a:rPr>
            <a:t> با </a:t>
          </a:r>
          <a:r>
            <a:rPr lang="fa-IR" sz="1600" kern="1200" dirty="0" err="1">
              <a:cs typeface="B Koodak" panose="00000700000000000000" pitchFamily="2" charset="-78"/>
            </a:rPr>
            <a:t>اسلایسر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3908962" y="1126850"/>
        <a:ext cx="1204890" cy="957714"/>
      </dsp:txXfrm>
    </dsp:sp>
    <dsp:sp modelId="{B25FE810-2F04-47B0-8CDA-90516B5079CA}">
      <dsp:nvSpPr>
        <dsp:cNvPr id="0" name=""/>
        <dsp:cNvSpPr/>
      </dsp:nvSpPr>
      <dsp:spPr>
        <a:xfrm>
          <a:off x="5156711" y="1478277"/>
          <a:ext cx="664766" cy="25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cs typeface="B Nazanin" panose="00000400000000000000" pitchFamily="2" charset="-78"/>
          </a:endParaRPr>
        </a:p>
      </dsp:txBody>
      <dsp:txXfrm>
        <a:off x="5156711" y="1529249"/>
        <a:ext cx="588308" cy="152917"/>
      </dsp:txXfrm>
    </dsp:sp>
    <dsp:sp modelId="{02EAF923-595B-443F-B7BE-ABDE6E4F7498}">
      <dsp:nvSpPr>
        <dsp:cNvPr id="0" name=""/>
        <dsp:cNvSpPr/>
      </dsp:nvSpPr>
      <dsp:spPr>
        <a:xfrm>
          <a:off x="5814417" y="1097054"/>
          <a:ext cx="1264482" cy="101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 err="1">
              <a:cs typeface="B Koodak" panose="00000700000000000000" pitchFamily="2" charset="-78"/>
            </a:rPr>
            <a:t>پرینت</a:t>
          </a:r>
          <a:r>
            <a:rPr lang="fa-IR" sz="1600" kern="1200" dirty="0">
              <a:cs typeface="B Koodak" panose="00000700000000000000" pitchFamily="2" charset="-78"/>
            </a:rPr>
            <a:t> سه بعدی مدل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5844213" y="1126850"/>
        <a:ext cx="1204890" cy="957714"/>
      </dsp:txXfrm>
    </dsp:sp>
    <dsp:sp modelId="{4DABBE69-42DD-4AF1-BD5C-1F6D1BF3787F}">
      <dsp:nvSpPr>
        <dsp:cNvPr id="0" name=""/>
        <dsp:cNvSpPr/>
      </dsp:nvSpPr>
      <dsp:spPr>
        <a:xfrm>
          <a:off x="7091962" y="1478277"/>
          <a:ext cx="664766" cy="254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cs typeface="B Nazanin" panose="00000400000000000000" pitchFamily="2" charset="-78"/>
          </a:endParaRPr>
        </a:p>
      </dsp:txBody>
      <dsp:txXfrm>
        <a:off x="7091962" y="1529249"/>
        <a:ext cx="588308" cy="152917"/>
      </dsp:txXfrm>
    </dsp:sp>
    <dsp:sp modelId="{351A858F-87E6-402D-B60C-06F4EB486AC3}">
      <dsp:nvSpPr>
        <dsp:cNvPr id="0" name=""/>
        <dsp:cNvSpPr/>
      </dsp:nvSpPr>
      <dsp:spPr>
        <a:xfrm>
          <a:off x="7749668" y="1097054"/>
          <a:ext cx="1264482" cy="10173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600" kern="1200" dirty="0">
              <a:cs typeface="B Koodak" panose="00000700000000000000" pitchFamily="2" charset="-78"/>
            </a:rPr>
            <a:t>عملیات ثانویه</a:t>
          </a:r>
          <a:endParaRPr lang="en-US" sz="1600" kern="1200" dirty="0">
            <a:cs typeface="B Koodak" panose="00000700000000000000" pitchFamily="2" charset="-78"/>
          </a:endParaRPr>
        </a:p>
      </dsp:txBody>
      <dsp:txXfrm>
        <a:off x="7779464" y="1126850"/>
        <a:ext cx="1204890" cy="957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ACF71E8-691A-44E4-B5CE-A56968843657}" type="datetimeFigureOut">
              <a:rPr lang="fa-IR" smtClean="0"/>
              <a:t>17/09/1443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0538D2A-1DB4-43B4-BC14-70C6E7ACCDB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659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38D2A-1DB4-43B4-BC14-70C6E7ACCDB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536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02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0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1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5102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18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21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0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5C68B11-C5A8-448C-8CE9-B1A273C79CFC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59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66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6FB3-BDD9-42D8-81B4-96E9E65D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522" y="838179"/>
            <a:ext cx="10318418" cy="4394988"/>
          </a:xfrm>
        </p:spPr>
        <p:txBody>
          <a:bodyPr/>
          <a:lstStyle/>
          <a:p>
            <a:r>
              <a:rPr lang="en-US" sz="22900" dirty="0">
                <a:solidFill>
                  <a:schemeClr val="accent1">
                    <a:lumMod val="50000"/>
                  </a:schemeClr>
                </a:solidFill>
                <a:latin typeface="110_Besmellah_1(MRT)" pitchFamily="2" charset="0"/>
              </a:rPr>
              <a:t>f</a:t>
            </a:r>
            <a:endParaRPr lang="fa-IR" sz="22900" dirty="0">
              <a:solidFill>
                <a:schemeClr val="accent1">
                  <a:lumMod val="50000"/>
                </a:schemeClr>
              </a:solidFill>
              <a:latin typeface="110_Besmellah_1(MRT)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65A77-7C40-430F-9F4E-2F623953E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5849957"/>
            <a:ext cx="8045373" cy="1560072"/>
          </a:xfrm>
        </p:spPr>
        <p:txBody>
          <a:bodyPr>
            <a:normAutofit/>
          </a:bodyPr>
          <a:lstStyle/>
          <a:p>
            <a:pPr algn="ctr"/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ارائه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طاها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جوانه –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ترم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دوم</a:t>
            </a:r>
          </a:p>
          <a:p>
            <a:pPr algn="ctr"/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گروه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پرینتر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سه بعدی</a:t>
            </a:r>
          </a:p>
          <a:p>
            <a:pPr algn="ctr"/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نیما کریمی جعفری – امیر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هیراد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لنگرودی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– </a:t>
            </a:r>
            <a:r>
              <a:rPr lang="fa-IR" sz="1600" spc="0" dirty="0" err="1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مهدیار</a:t>
            </a:r>
            <a:r>
              <a:rPr lang="fa-IR" sz="1600" spc="0" dirty="0">
                <a:solidFill>
                  <a:schemeClr val="accent2">
                    <a:lumMod val="50000"/>
                  </a:schemeClr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انتظامی</a:t>
            </a:r>
          </a:p>
          <a:p>
            <a:endParaRPr lang="fa-IR" sz="1600" spc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1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6A1B-5B39-46F5-8F0F-18121F9E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اما کار های ما!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E0332-F215-4464-9127-01F11BE5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056" y="1533047"/>
            <a:ext cx="10178322" cy="3593591"/>
          </a:xfrm>
        </p:spPr>
        <p:txBody>
          <a:bodyPr/>
          <a:lstStyle/>
          <a:p>
            <a:r>
              <a:rPr lang="fa-IR" sz="22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ما در </a:t>
            </a:r>
            <a:r>
              <a:rPr lang="fa-IR" sz="22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گروهمان</a:t>
            </a:r>
            <a:r>
              <a:rPr lang="fa-IR" sz="22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، دو پروژه مختلف را پیش بردیم.</a:t>
            </a:r>
          </a:p>
          <a:p>
            <a:r>
              <a:rPr lang="fa-IR" sz="22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یک قایق حرارتی و یک جای </a:t>
            </a:r>
            <a:r>
              <a:rPr lang="fa-IR" sz="22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هندزفری</a:t>
            </a:r>
            <a:r>
              <a:rPr lang="fa-IR" sz="22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که در زیر </a:t>
            </a:r>
            <a:r>
              <a:rPr lang="fa-IR" sz="22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تصاویرشان</a:t>
            </a:r>
            <a:r>
              <a:rPr lang="fa-IR" sz="22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را میبینید:</a:t>
            </a:r>
          </a:p>
          <a:p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B108FC-5D06-4493-BC6C-92A9182C5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63" y="4381522"/>
            <a:ext cx="3094008" cy="2203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2874D0-557D-414D-B50A-9DEC199A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98" y="4453995"/>
            <a:ext cx="3537766" cy="20589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2BE2F-96AA-4B0B-B4F6-8694E45D3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460" y="4302760"/>
            <a:ext cx="3421540" cy="23614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B5CC33-FB72-46CB-B211-B91DC7A6D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78" y="2589814"/>
            <a:ext cx="2865095" cy="1480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8A221-F7A4-455C-AE04-B55233D08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038" y="2489983"/>
            <a:ext cx="3229626" cy="16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CE18-4F90-413F-A278-7424D00F3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922" y="1231506"/>
            <a:ext cx="10318418" cy="4394988"/>
          </a:xfrm>
        </p:spPr>
        <p:txBody>
          <a:bodyPr/>
          <a:lstStyle/>
          <a:p>
            <a:r>
              <a:rPr lang="fa-IR" spc="-150" dirty="0" err="1">
                <a:cs typeface="B Titr" panose="00000700000000000000" pitchFamily="2" charset="-78"/>
              </a:rPr>
              <a:t>خدانگهدار</a:t>
            </a:r>
            <a:br>
              <a:rPr lang="fa-IR" spc="-150" dirty="0">
                <a:cs typeface="B Titr" panose="00000700000000000000" pitchFamily="2" charset="-78"/>
              </a:rPr>
            </a:br>
            <a:r>
              <a:rPr lang="fa-IR" spc="-150" dirty="0">
                <a:cs typeface="B Titr" panose="00000700000000000000" pitchFamily="2" charset="-78"/>
              </a:rPr>
              <a:t>👋👋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17233-141D-4D25-9C7D-7574C14BA0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745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52D8-6786-4499-AB28-FB24F776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err="1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خلاصه‌ی</a:t>
            </a:r>
            <a:r>
              <a:rPr lang="fa-IR" dirty="0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ماجرا!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93299-0A51-419A-9CEB-2A1506F56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6" y="2208883"/>
            <a:ext cx="10178322" cy="3593591"/>
          </a:xfrm>
        </p:spPr>
        <p:txBody>
          <a:bodyPr>
            <a:normAutofit/>
          </a:bodyPr>
          <a:lstStyle/>
          <a:p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خیلی کوتاه و مختصر، ما در این دوره آموزشی ابتدا به صورت تئوری، درباره 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بعدی، شرایط و ویژگی های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های مختلف و مواد اولیه ی مختلف، کاربرد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و دیگر نکات لازم آموختیم.</a:t>
            </a:r>
          </a:p>
          <a:p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بعد وارد فاز انتخاب و طراحی مدل سه بعدی مورد نظرمان شدیم. برای این امر، خیلی ساده نرم افزار طراحی سه بعدی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Solid Works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را یاد گرفتیم و شروع به طراحی مدل مد نظرمان کردیم</a:t>
            </a:r>
          </a:p>
          <a:p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بعد از اتمام طراحی، کار های لازم برای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مدل را انجام دادیم و آن را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کردیم</a:t>
            </a:r>
          </a:p>
        </p:txBody>
      </p:sp>
    </p:spTree>
    <p:extLst>
      <p:ext uri="{BB962C8B-B14F-4D97-AF65-F5344CB8AC3E}">
        <p14:creationId xmlns:p14="http://schemas.microsoft.com/office/powerpoint/2010/main" val="379231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84D8-34DF-4678-8648-515EFA7DD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326" y="747084"/>
            <a:ext cx="9502048" cy="2550404"/>
          </a:xfrm>
        </p:spPr>
        <p:txBody>
          <a:bodyPr>
            <a:noAutofit/>
          </a:bodyPr>
          <a:lstStyle/>
          <a:p>
            <a:pPr algn="r" rtl="1"/>
            <a:r>
              <a:rPr lang="fa-IR" sz="5400" cap="all" spc="200" dirty="0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مراحل لازم برای تولید </a:t>
            </a:r>
            <a:br>
              <a:rPr lang="fa-IR" sz="5400" cap="all" spc="200" dirty="0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</a:br>
            <a:r>
              <a:rPr lang="fa-IR" sz="5400" cap="all" spc="200" dirty="0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و </a:t>
            </a:r>
            <a:r>
              <a:rPr lang="fa-IR" sz="5400" cap="all" spc="200" dirty="0" err="1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پرینت</a:t>
            </a:r>
            <a:r>
              <a:rPr lang="fa-IR" sz="5400" spc="200" dirty="0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</a:t>
            </a:r>
            <a:r>
              <a:rPr lang="fa-IR" sz="5400" cap="all" spc="200" dirty="0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یک اثر سه بعدی:</a:t>
            </a:r>
            <a:br>
              <a:rPr lang="fa-IR" sz="5400" cap="all" spc="200" dirty="0">
                <a:solidFill>
                  <a:schemeClr val="tx2"/>
                </a:solidFill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</a:br>
            <a:endParaRPr lang="fa-IR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4E329-B7A4-4FDE-98F9-09CC6F764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23C1F63-654D-4E5E-AB54-A67850D11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493798"/>
              </p:ext>
            </p:extLst>
          </p:nvPr>
        </p:nvGraphicFramePr>
        <p:xfrm>
          <a:off x="2838942" y="3013114"/>
          <a:ext cx="9022815" cy="321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047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BC58-A289-487C-8441-A0D04B29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نرم افزار اسلایسر چکار میکند؟</a:t>
            </a:r>
            <a:endParaRPr lang="fa-IR" dirty="0">
              <a:latin typeface="SG Kara" panose="00000500000000000000" pitchFamily="2" charset="-78"/>
              <a:ea typeface="SG Kara" panose="00000500000000000000" pitchFamily="2" charset="-78"/>
              <a:cs typeface="SG Kara" panose="000005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2039-B43D-4B72-AADE-52EC6F3AD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نرم افزار های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اسلایسر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، برای آماده کردن مدل جهت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هستند. معروف ترین آنها که ما هم کارمان را با آن انجام دادیم،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Simplify 3D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است. در این نرم افزار ما مدل سه بعدی را با فرمت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.STL 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که از نرم افزاری که با آن طراحی کرده ایم خروجی گرفتیم را وارد میکنیم. در آن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تنظیمات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را مشخص میکنیم مثل دقت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، تو پری کار، تغییر ابعاد کلی مدل، تعیین نحوه ساپورت زدن کار و جنس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فیلامنت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سپس نرم افزار زمان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و خروجی نهایی آنچه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میشود را به ما نشان میدهد و کار را با فرمت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.GCODE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خروجی میگیرم و از طریق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فلش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آن را 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برای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ارسال میکنیم.</a:t>
            </a:r>
          </a:p>
        </p:txBody>
      </p:sp>
    </p:spTree>
    <p:extLst>
      <p:ext uri="{BB962C8B-B14F-4D97-AF65-F5344CB8AC3E}">
        <p14:creationId xmlns:p14="http://schemas.microsoft.com/office/powerpoint/2010/main" val="371513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9FCB-59B1-4F67-8DA8-B34B31C3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81F24-9350-479E-9F34-A6EE5E48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 descr="Simplify3D - Get your license here!">
            <a:extLst>
              <a:ext uri="{FF2B5EF4-FFF2-40B4-BE49-F238E27FC236}">
                <a16:creationId xmlns:a16="http://schemas.microsoft.com/office/drawing/2014/main" id="{84C8E3D8-BD61-46C9-94D1-430FF04D8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4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3D87E-A9C7-4354-B184-8BFA745A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The importance of the type of infill in 3D printing">
            <a:extLst>
              <a:ext uri="{FF2B5EF4-FFF2-40B4-BE49-F238E27FC236}">
                <a16:creationId xmlns:a16="http://schemas.microsoft.com/office/drawing/2014/main" id="{B13806B8-A5D1-4B3B-A1F5-2736886AF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28" y="218443"/>
            <a:ext cx="5615781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 Printing resolution by 3dspectratech on DeviantArt">
            <a:extLst>
              <a:ext uri="{FF2B5EF4-FFF2-40B4-BE49-F238E27FC236}">
                <a16:creationId xmlns:a16="http://schemas.microsoft.com/office/drawing/2014/main" id="{91B40138-3657-445C-AE64-1456F163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380" y="80476"/>
            <a:ext cx="3950533" cy="38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D Printing Supports: 3 Easy Steps to Success | All3DP">
            <a:extLst>
              <a:ext uri="{FF2B5EF4-FFF2-40B4-BE49-F238E27FC236}">
                <a16:creationId xmlns:a16="http://schemas.microsoft.com/office/drawing/2014/main" id="{A023C21C-3D24-4436-B3A4-24EAE2336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75" y="3870251"/>
            <a:ext cx="5122362" cy="288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ilament for 3D Printer: Which Should You Choose? - 3Dnatives">
            <a:extLst>
              <a:ext uri="{FF2B5EF4-FFF2-40B4-BE49-F238E27FC236}">
                <a16:creationId xmlns:a16="http://schemas.microsoft.com/office/drawing/2014/main" id="{FAE33962-4880-47D1-8062-35B57FAE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109" y="4067272"/>
            <a:ext cx="4643548" cy="27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0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B481-94F9-4E4A-8B70-EFDD4176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dirty="0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عملیات ثانویه چیست؟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45C1-9562-49CD-9142-E1B323248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992" y="2286001"/>
            <a:ext cx="10178322" cy="3593591"/>
          </a:xfrm>
        </p:spPr>
        <p:txBody>
          <a:bodyPr/>
          <a:lstStyle/>
          <a:p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بعد از اتمام مراحل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و خارج شدن محصول، لازم است برای قابل استفاده شدنش تغییراتی رویش اعمال شود. باید زبری ها با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سمباده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از بین بروند، ساپورت های زده شده کنده شوند و سازه رنگ یا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پولیش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یا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کلییر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در صورت لزوم بخورد تا آماده ی مصرف شود.</a:t>
            </a:r>
          </a:p>
        </p:txBody>
      </p:sp>
      <p:pic>
        <p:nvPicPr>
          <p:cNvPr id="3074" name="Picture 2" descr="Sand Your Way to Smoother 3D Printed Parts by Following These Easy Steps -  3DPrint.com | The Voice of 3D Printing / Additive Manufacturing">
            <a:extLst>
              <a:ext uri="{FF2B5EF4-FFF2-40B4-BE49-F238E27FC236}">
                <a16:creationId xmlns:a16="http://schemas.microsoft.com/office/drawing/2014/main" id="{57B26494-63DA-4FE0-B65D-9CA84F7E0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4199075"/>
            <a:ext cx="5023936" cy="251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571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AF70-3436-485D-A549-75D6910D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5400" dirty="0" err="1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پرینتر</a:t>
            </a:r>
            <a:r>
              <a:rPr lang="fa-IR" sz="5400" dirty="0">
                <a:latin typeface="SG Kara" panose="00000500000000000000" pitchFamily="2" charset="-78"/>
                <a:ea typeface="SG Kara" panose="00000500000000000000" pitchFamily="2" charset="-78"/>
                <a:cs typeface="SG Kara" panose="00000500000000000000" pitchFamily="2" charset="-78"/>
              </a:rPr>
              <a:t> </a:t>
            </a:r>
            <a:r>
              <a:rPr lang="en-US" dirty="0"/>
              <a:t>FDM</a:t>
            </a:r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275C-48D4-45BD-9F37-BBE8B6B09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66" y="1496737"/>
            <a:ext cx="10426678" cy="514113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پرینترهای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FDM 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متداول‌ترین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نوع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در ایران و جهان هستند.</a:t>
            </a:r>
          </a:p>
          <a:p>
            <a:pPr>
              <a:lnSpc>
                <a:spcPct val="160000"/>
              </a:lnSpc>
            </a:pP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این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پرینترها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به دلیل قیمت نسبتاً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پایین‌تر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و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هزینه‌ی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مواد اولیه کمتر، دارای کاربردهای متنوعی در صنایع مختلف هستند.</a:t>
            </a:r>
          </a:p>
          <a:p>
            <a:pPr>
              <a:lnSpc>
                <a:spcPct val="160000"/>
              </a:lnSpc>
            </a:pP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اف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دی ام به مراتب ساختمان ساده تری نسبت به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پرینترهای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در تکنولوژی های دیگر دارد.</a:t>
            </a:r>
          </a:p>
          <a:p>
            <a:pPr>
              <a:lnSpc>
                <a:spcPct val="160000"/>
              </a:lnSpc>
            </a:pP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مواد اولیه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پرینتر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 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FDM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که در بازار جهانی وجود دارد بسیار گوناگون هستند که معمولا از لحاظ نقطه ذوب بعد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، استحکام جسم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شده، رنگ (شبرنگ و …) جسم سه بعدی و حلال جسم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پرینت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سه بعدی شده از یکدیگر متمایز میشوند. که از تمامی این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مدلها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fa-IR" sz="2400" dirty="0" err="1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فیلامنت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PLA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و بعد از آن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 ABS</a:t>
            </a:r>
            <a:r>
              <a:rPr lang="fa-IR" sz="2400" dirty="0">
                <a:solidFill>
                  <a:schemeClr val="accent1">
                    <a:lumMod val="50000"/>
                  </a:schemeClr>
                </a:solidFill>
                <a:cs typeface="B Koodak" panose="00000700000000000000" pitchFamily="2" charset="-78"/>
              </a:rPr>
              <a:t>بیشترین مصرف را چه در سطح جهانی و در سطح ایران دارا هستند.</a:t>
            </a:r>
          </a:p>
          <a:p>
            <a:pPr>
              <a:lnSpc>
                <a:spcPct val="160000"/>
              </a:lnSpc>
            </a:pPr>
            <a:endParaRPr lang="fa-IR" b="0" i="0" dirty="0">
              <a:solidFill>
                <a:srgbClr val="000000"/>
              </a:solidFill>
              <a:effectLst/>
              <a:latin typeface="Farish-yekan"/>
            </a:endParaRPr>
          </a:p>
          <a:p>
            <a:pPr>
              <a:lnSpc>
                <a:spcPct val="160000"/>
              </a:lnSpc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52462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04A9-E35B-4ECF-A242-AFEE6337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 descr="خدمات پرینت سه بعدی">
            <a:extLst>
              <a:ext uri="{FF2B5EF4-FFF2-40B4-BE49-F238E27FC236}">
                <a16:creationId xmlns:a16="http://schemas.microsoft.com/office/drawing/2014/main" id="{530C9772-7FD1-46D4-A827-30D0DA8328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12" y="2881515"/>
            <a:ext cx="3594100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همه چیز در مورد پرینتر سه بعدی FDM (مزایا، معایب، طرز کار، متریال مصرفی و  اجزای دستگاه)">
            <a:extLst>
              <a:ext uri="{FF2B5EF4-FFF2-40B4-BE49-F238E27FC236}">
                <a16:creationId xmlns:a16="http://schemas.microsoft.com/office/drawing/2014/main" id="{AE7906F6-2DBE-411A-B5D3-768ACFB7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18" y="285751"/>
            <a:ext cx="3966562" cy="23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3A057D6-0539-4293-842C-E67B7AF185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4653" y="1837828"/>
            <a:ext cx="6005347" cy="369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556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222</TotalTime>
  <Words>517</Words>
  <Application>Microsoft Office PowerPoint</Application>
  <PresentationFormat>Widescreen</PresentationFormat>
  <Paragraphs>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110_Besmellah_1(MRT)</vt:lpstr>
      <vt:lpstr>Arial</vt:lpstr>
      <vt:lpstr>B Koodak</vt:lpstr>
      <vt:lpstr>B Nazanin</vt:lpstr>
      <vt:lpstr>Calibri</vt:lpstr>
      <vt:lpstr>Farish-yekan</vt:lpstr>
      <vt:lpstr>Gill Sans MT</vt:lpstr>
      <vt:lpstr>Impact</vt:lpstr>
      <vt:lpstr>SG Kara</vt:lpstr>
      <vt:lpstr>Badge</vt:lpstr>
      <vt:lpstr>f</vt:lpstr>
      <vt:lpstr>خلاصه‌ی ماجرا!</vt:lpstr>
      <vt:lpstr>مراحل لازم برای تولید  و پرینت یک اثر سه بعدی: </vt:lpstr>
      <vt:lpstr>نرم افزار اسلایسر چکار میکند؟</vt:lpstr>
      <vt:lpstr>PowerPoint Presentation</vt:lpstr>
      <vt:lpstr>PowerPoint Presentation</vt:lpstr>
      <vt:lpstr>عملیات ثانویه چیست؟</vt:lpstr>
      <vt:lpstr>پرینتر FDM</vt:lpstr>
      <vt:lpstr>PowerPoint Presentation</vt:lpstr>
      <vt:lpstr>اما کار های ما!</vt:lpstr>
      <vt:lpstr>خدانگهدار 👋👋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پروژه گروه: پرینتر سه بعدی</dc:title>
  <dc:creator>1</dc:creator>
  <cp:lastModifiedBy>Nima Karimi Jafari</cp:lastModifiedBy>
  <cp:revision>14</cp:revision>
  <dcterms:created xsi:type="dcterms:W3CDTF">2022-04-18T09:55:47Z</dcterms:created>
  <dcterms:modified xsi:type="dcterms:W3CDTF">2022-04-18T19:33:10Z</dcterms:modified>
</cp:coreProperties>
</file>