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90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A80CB-4796-4AB9-8F4B-79394BC55A19}" type="doc">
      <dgm:prSet loTypeId="urn:microsoft.com/office/officeart/2008/layout/HexagonCluster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A83534-05B8-477B-9676-A3099F33D7C3}">
      <dgm:prSet phldrT="[Text]" custT="1"/>
      <dgm:spPr/>
      <dgm:t>
        <a:bodyPr/>
        <a:lstStyle/>
        <a:p>
          <a:pPr rtl="1"/>
          <a:r>
            <a:rPr lang="fa-IR" sz="2400" b="1" i="0" dirty="0" smtClean="0"/>
            <a:t>چاپ مدل</a:t>
          </a:r>
          <a:endParaRPr lang="en-US" sz="2400" b="1" i="0" dirty="0"/>
        </a:p>
      </dgm:t>
    </dgm:pt>
    <dgm:pt modelId="{285F92E9-85CD-4300-85CF-14E7D16F744E}" type="parTrans" cxnId="{A0746306-F78F-4051-8A2D-CCB384C7BCEF}">
      <dgm:prSet/>
      <dgm:spPr/>
      <dgm:t>
        <a:bodyPr/>
        <a:lstStyle/>
        <a:p>
          <a:endParaRPr lang="en-US"/>
        </a:p>
      </dgm:t>
    </dgm:pt>
    <dgm:pt modelId="{BD423D07-8448-4A4C-B0A5-B21E2A438F73}" type="sibTrans" cxnId="{A0746306-F78F-4051-8A2D-CCB384C7BCEF}">
      <dgm:prSet/>
      <dgm:spPr/>
      <dgm:t>
        <a:bodyPr/>
        <a:lstStyle/>
        <a:p>
          <a:endParaRPr lang="en-US"/>
        </a:p>
      </dgm:t>
    </dgm:pt>
    <dgm:pt modelId="{0BCDB627-C685-45A0-9ECE-0BC7E31E40FF}">
      <dgm:prSet phldrT="[Text]" custT="1"/>
      <dgm:spPr/>
      <dgm:t>
        <a:bodyPr/>
        <a:lstStyle/>
        <a:p>
          <a:pPr rtl="1"/>
          <a:r>
            <a:rPr lang="fa-IR" sz="2000" b="1" i="0" dirty="0" smtClean="0"/>
            <a:t>سمباده زدن و رنگ کاری</a:t>
          </a:r>
          <a:endParaRPr lang="en-US" sz="2000" b="1" i="0" dirty="0"/>
        </a:p>
      </dgm:t>
    </dgm:pt>
    <dgm:pt modelId="{02372716-9124-432D-ACCF-2649D0A1787B}" type="parTrans" cxnId="{8B2FD90D-4E44-4BCF-BEDC-0E1A1E363A4F}">
      <dgm:prSet/>
      <dgm:spPr/>
      <dgm:t>
        <a:bodyPr/>
        <a:lstStyle/>
        <a:p>
          <a:endParaRPr lang="en-US"/>
        </a:p>
      </dgm:t>
    </dgm:pt>
    <dgm:pt modelId="{BD37455D-7937-4FF1-A997-5394BF459F81}" type="sibTrans" cxnId="{8B2FD90D-4E44-4BCF-BEDC-0E1A1E363A4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0D311ADB-E0C1-43A9-931B-B8AA603C0772}">
      <dgm:prSet phldrT="[Text]" custT="1"/>
      <dgm:spPr/>
      <dgm:t>
        <a:bodyPr/>
        <a:lstStyle/>
        <a:p>
          <a:pPr rtl="1"/>
          <a:r>
            <a:rPr lang="fa-IR" sz="2000" b="1" i="0" dirty="0" smtClean="0"/>
            <a:t>ساخت فایل</a:t>
          </a:r>
          <a:endParaRPr lang="en-US" sz="2000" dirty="0"/>
        </a:p>
      </dgm:t>
    </dgm:pt>
    <dgm:pt modelId="{486632E2-0D6B-4410-97D6-C6B05230583C}" type="parTrans" cxnId="{F6A90D4F-5404-421D-9A6D-0DA560EE53FC}">
      <dgm:prSet/>
      <dgm:spPr/>
      <dgm:t>
        <a:bodyPr/>
        <a:lstStyle/>
        <a:p>
          <a:endParaRPr lang="en-US"/>
        </a:p>
      </dgm:t>
    </dgm:pt>
    <dgm:pt modelId="{6880F720-054C-4D19-A149-51D6D45BDA29}" type="sibTrans" cxnId="{F6A90D4F-5404-421D-9A6D-0DA560EE53F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E4B4EF8E-30CF-44A8-9B72-BA79F04855DB}" type="pres">
      <dgm:prSet presAssocID="{42FA80CB-4796-4AB9-8F4B-79394BC55A19}" presName="Name0" presStyleCnt="0">
        <dgm:presLayoutVars>
          <dgm:chMax val="21"/>
          <dgm:chPref val="21"/>
        </dgm:presLayoutVars>
      </dgm:prSet>
      <dgm:spPr/>
    </dgm:pt>
    <dgm:pt modelId="{B3BCC7AD-3FCC-4D5A-8351-82FB6F829A84}" type="pres">
      <dgm:prSet presAssocID="{1DA83534-05B8-477B-9676-A3099F33D7C3}" presName="text1" presStyleCnt="0"/>
      <dgm:spPr/>
    </dgm:pt>
    <dgm:pt modelId="{9D6C9FC1-981D-44E9-ACD9-3BE7828A9505}" type="pres">
      <dgm:prSet presAssocID="{1DA83534-05B8-477B-9676-A3099F33D7C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F15F-0823-4304-A3A9-74EAD72A4936}" type="pres">
      <dgm:prSet presAssocID="{1DA83534-05B8-477B-9676-A3099F33D7C3}" presName="textaccent1" presStyleCnt="0"/>
      <dgm:spPr/>
    </dgm:pt>
    <dgm:pt modelId="{710FF9FB-C448-4A1D-9DE6-9EEB0B79F550}" type="pres">
      <dgm:prSet presAssocID="{1DA83534-05B8-477B-9676-A3099F33D7C3}" presName="accentRepeatNode" presStyleLbl="solidAlignAcc1" presStyleIdx="0" presStyleCnt="6"/>
      <dgm:spPr/>
    </dgm:pt>
    <dgm:pt modelId="{9882FF25-E025-43A2-B24F-A22C3F652B2E}" type="pres">
      <dgm:prSet presAssocID="{BD423D07-8448-4A4C-B0A5-B21E2A438F73}" presName="image1" presStyleCnt="0"/>
      <dgm:spPr/>
    </dgm:pt>
    <dgm:pt modelId="{69B58620-D37E-4148-A4C5-0E16D4A6C8BD}" type="pres">
      <dgm:prSet presAssocID="{BD423D07-8448-4A4C-B0A5-B21E2A438F73}" presName="imageRepeatNode" presStyleLbl="alignAcc1" presStyleIdx="0" presStyleCnt="3"/>
      <dgm:spPr/>
    </dgm:pt>
    <dgm:pt modelId="{827D5B55-B369-4796-9A4B-2CC948ADD1AE}" type="pres">
      <dgm:prSet presAssocID="{BD423D07-8448-4A4C-B0A5-B21E2A438F73}" presName="imageaccent1" presStyleCnt="0"/>
      <dgm:spPr/>
    </dgm:pt>
    <dgm:pt modelId="{8E9647DE-7162-4D56-AD7E-DC83C58BA910}" type="pres">
      <dgm:prSet presAssocID="{BD423D07-8448-4A4C-B0A5-B21E2A438F73}" presName="accentRepeatNode" presStyleLbl="solidAlignAcc1" presStyleIdx="1" presStyleCnt="6"/>
      <dgm:spPr/>
    </dgm:pt>
    <dgm:pt modelId="{01B64A23-0D4C-435C-9E65-CFDDA737ADEF}" type="pres">
      <dgm:prSet presAssocID="{0BCDB627-C685-45A0-9ECE-0BC7E31E40FF}" presName="text2" presStyleCnt="0"/>
      <dgm:spPr/>
    </dgm:pt>
    <dgm:pt modelId="{8C985ED3-4E5E-41F0-8BE5-EF6321F9AB87}" type="pres">
      <dgm:prSet presAssocID="{0BCDB627-C685-45A0-9ECE-0BC7E31E40F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140D2FB-31A1-4CD7-BCA7-49E062C52002}" type="pres">
      <dgm:prSet presAssocID="{0BCDB627-C685-45A0-9ECE-0BC7E31E40FF}" presName="textaccent2" presStyleCnt="0"/>
      <dgm:spPr/>
    </dgm:pt>
    <dgm:pt modelId="{E671E825-EA27-41B3-A50F-81750105066D}" type="pres">
      <dgm:prSet presAssocID="{0BCDB627-C685-45A0-9ECE-0BC7E31E40FF}" presName="accentRepeatNode" presStyleLbl="solidAlignAcc1" presStyleIdx="2" presStyleCnt="6"/>
      <dgm:spPr/>
    </dgm:pt>
    <dgm:pt modelId="{5565F392-D031-4003-AB73-DC3A6D602627}" type="pres">
      <dgm:prSet presAssocID="{BD37455D-7937-4FF1-A997-5394BF459F81}" presName="image2" presStyleCnt="0"/>
      <dgm:spPr/>
    </dgm:pt>
    <dgm:pt modelId="{5D2371E5-5F9D-4AE7-8B12-829F80A22C8F}" type="pres">
      <dgm:prSet presAssocID="{BD37455D-7937-4FF1-A997-5394BF459F81}" presName="imageRepeatNode" presStyleLbl="alignAcc1" presStyleIdx="1" presStyleCnt="3" custLinFactNeighborX="422" custLinFactNeighborY="489"/>
      <dgm:spPr/>
    </dgm:pt>
    <dgm:pt modelId="{133C2CF5-3C49-4E5C-9289-EE25802619ED}" type="pres">
      <dgm:prSet presAssocID="{BD37455D-7937-4FF1-A997-5394BF459F81}" presName="imageaccent2" presStyleCnt="0"/>
      <dgm:spPr/>
    </dgm:pt>
    <dgm:pt modelId="{03E79162-DB62-485B-B6A7-87C7D063A343}" type="pres">
      <dgm:prSet presAssocID="{BD37455D-7937-4FF1-A997-5394BF459F81}" presName="accentRepeatNode" presStyleLbl="solidAlignAcc1" presStyleIdx="3" presStyleCnt="6"/>
      <dgm:spPr/>
    </dgm:pt>
    <dgm:pt modelId="{67DB8C6F-CF06-42C3-9973-07EC912AF005}" type="pres">
      <dgm:prSet presAssocID="{0D311ADB-E0C1-43A9-931B-B8AA603C0772}" presName="text3" presStyleCnt="0"/>
      <dgm:spPr/>
    </dgm:pt>
    <dgm:pt modelId="{1CD6ABDC-21E6-4191-B357-0C3005F685D1}" type="pres">
      <dgm:prSet presAssocID="{0D311ADB-E0C1-43A9-931B-B8AA603C077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EAC1F-8294-462A-887A-61B98DDFD1AA}" type="pres">
      <dgm:prSet presAssocID="{0D311ADB-E0C1-43A9-931B-B8AA603C0772}" presName="textaccent3" presStyleCnt="0"/>
      <dgm:spPr/>
    </dgm:pt>
    <dgm:pt modelId="{F870C862-1E1C-4388-B372-7B0F8B3D02B0}" type="pres">
      <dgm:prSet presAssocID="{0D311ADB-E0C1-43A9-931B-B8AA603C0772}" presName="accentRepeatNode" presStyleLbl="solidAlignAcc1" presStyleIdx="4" presStyleCnt="6"/>
      <dgm:spPr/>
    </dgm:pt>
    <dgm:pt modelId="{510F2CBD-C687-431F-BA60-39965759E797}" type="pres">
      <dgm:prSet presAssocID="{6880F720-054C-4D19-A149-51D6D45BDA29}" presName="image3" presStyleCnt="0"/>
      <dgm:spPr/>
    </dgm:pt>
    <dgm:pt modelId="{180BFB12-0B2A-4EEF-8E61-B050E1A0AD4A}" type="pres">
      <dgm:prSet presAssocID="{6880F720-054C-4D19-A149-51D6D45BDA29}" presName="imageRepeatNode" presStyleLbl="alignAcc1" presStyleIdx="2" presStyleCnt="3"/>
      <dgm:spPr/>
    </dgm:pt>
    <dgm:pt modelId="{7F55660B-E243-4563-B4C4-F8E613F2427E}" type="pres">
      <dgm:prSet presAssocID="{6880F720-054C-4D19-A149-51D6D45BDA29}" presName="imageaccent3" presStyleCnt="0"/>
      <dgm:spPr/>
    </dgm:pt>
    <dgm:pt modelId="{E801E8AD-8556-4BC7-9209-F633D0BE3FAB}" type="pres">
      <dgm:prSet presAssocID="{6880F720-054C-4D19-A149-51D6D45BDA29}" presName="accentRepeatNode" presStyleLbl="solidAlignAcc1" presStyleIdx="5" presStyleCnt="6"/>
      <dgm:spPr/>
    </dgm:pt>
  </dgm:ptLst>
  <dgm:cxnLst>
    <dgm:cxn modelId="{97DCC984-73C7-4181-8925-3B5BACC25396}" type="presOf" srcId="{BD423D07-8448-4A4C-B0A5-B21E2A438F73}" destId="{69B58620-D37E-4148-A4C5-0E16D4A6C8BD}" srcOrd="0" destOrd="0" presId="urn:microsoft.com/office/officeart/2008/layout/HexagonCluster"/>
    <dgm:cxn modelId="{F6A90D4F-5404-421D-9A6D-0DA560EE53FC}" srcId="{42FA80CB-4796-4AB9-8F4B-79394BC55A19}" destId="{0D311ADB-E0C1-43A9-931B-B8AA603C0772}" srcOrd="2" destOrd="0" parTransId="{486632E2-0D6B-4410-97D6-C6B05230583C}" sibTransId="{6880F720-054C-4D19-A149-51D6D45BDA29}"/>
    <dgm:cxn modelId="{29163365-FA59-4B45-932C-EFEFB6D9876D}" type="presOf" srcId="{BD37455D-7937-4FF1-A997-5394BF459F81}" destId="{5D2371E5-5F9D-4AE7-8B12-829F80A22C8F}" srcOrd="0" destOrd="0" presId="urn:microsoft.com/office/officeart/2008/layout/HexagonCluster"/>
    <dgm:cxn modelId="{92D6EE23-C82D-4CF1-A96B-02135E4B2FCC}" type="presOf" srcId="{1DA83534-05B8-477B-9676-A3099F33D7C3}" destId="{9D6C9FC1-981D-44E9-ACD9-3BE7828A9505}" srcOrd="0" destOrd="0" presId="urn:microsoft.com/office/officeart/2008/layout/HexagonCluster"/>
    <dgm:cxn modelId="{21A3F479-8127-4D54-8AE7-CEEEE3A20337}" type="presOf" srcId="{6880F720-054C-4D19-A149-51D6D45BDA29}" destId="{180BFB12-0B2A-4EEF-8E61-B050E1A0AD4A}" srcOrd="0" destOrd="0" presId="urn:microsoft.com/office/officeart/2008/layout/HexagonCluster"/>
    <dgm:cxn modelId="{A0746306-F78F-4051-8A2D-CCB384C7BCEF}" srcId="{42FA80CB-4796-4AB9-8F4B-79394BC55A19}" destId="{1DA83534-05B8-477B-9676-A3099F33D7C3}" srcOrd="0" destOrd="0" parTransId="{285F92E9-85CD-4300-85CF-14E7D16F744E}" sibTransId="{BD423D07-8448-4A4C-B0A5-B21E2A438F73}"/>
    <dgm:cxn modelId="{6DDA594C-E539-4869-B737-E12C14475209}" type="presOf" srcId="{42FA80CB-4796-4AB9-8F4B-79394BC55A19}" destId="{E4B4EF8E-30CF-44A8-9B72-BA79F04855DB}" srcOrd="0" destOrd="0" presId="urn:microsoft.com/office/officeart/2008/layout/HexagonCluster"/>
    <dgm:cxn modelId="{8B2FD90D-4E44-4BCF-BEDC-0E1A1E363A4F}" srcId="{42FA80CB-4796-4AB9-8F4B-79394BC55A19}" destId="{0BCDB627-C685-45A0-9ECE-0BC7E31E40FF}" srcOrd="1" destOrd="0" parTransId="{02372716-9124-432D-ACCF-2649D0A1787B}" sibTransId="{BD37455D-7937-4FF1-A997-5394BF459F81}"/>
    <dgm:cxn modelId="{18ECA7DB-9D20-405D-8E64-210B43721EF9}" type="presOf" srcId="{0BCDB627-C685-45A0-9ECE-0BC7E31E40FF}" destId="{8C985ED3-4E5E-41F0-8BE5-EF6321F9AB87}" srcOrd="0" destOrd="0" presId="urn:microsoft.com/office/officeart/2008/layout/HexagonCluster"/>
    <dgm:cxn modelId="{40E24FC1-2771-49FF-9B17-67349BB4FCAF}" type="presOf" srcId="{0D311ADB-E0C1-43A9-931B-B8AA603C0772}" destId="{1CD6ABDC-21E6-4191-B357-0C3005F685D1}" srcOrd="0" destOrd="0" presId="urn:microsoft.com/office/officeart/2008/layout/HexagonCluster"/>
    <dgm:cxn modelId="{978D4FB5-ED48-4AB6-960D-6DE3CF33C3A5}" type="presParOf" srcId="{E4B4EF8E-30CF-44A8-9B72-BA79F04855DB}" destId="{B3BCC7AD-3FCC-4D5A-8351-82FB6F829A84}" srcOrd="0" destOrd="0" presId="urn:microsoft.com/office/officeart/2008/layout/HexagonCluster"/>
    <dgm:cxn modelId="{FAD1A614-EA7F-44B7-AB57-6AF2A4A05582}" type="presParOf" srcId="{B3BCC7AD-3FCC-4D5A-8351-82FB6F829A84}" destId="{9D6C9FC1-981D-44E9-ACD9-3BE7828A9505}" srcOrd="0" destOrd="0" presId="urn:microsoft.com/office/officeart/2008/layout/HexagonCluster"/>
    <dgm:cxn modelId="{BB653C76-7DE5-4B3E-9701-54EAFD7434A6}" type="presParOf" srcId="{E4B4EF8E-30CF-44A8-9B72-BA79F04855DB}" destId="{F8BDF15F-0823-4304-A3A9-74EAD72A4936}" srcOrd="1" destOrd="0" presId="urn:microsoft.com/office/officeart/2008/layout/HexagonCluster"/>
    <dgm:cxn modelId="{1439388A-82C9-4BB9-93E7-528C1BB00D82}" type="presParOf" srcId="{F8BDF15F-0823-4304-A3A9-74EAD72A4936}" destId="{710FF9FB-C448-4A1D-9DE6-9EEB0B79F550}" srcOrd="0" destOrd="0" presId="urn:microsoft.com/office/officeart/2008/layout/HexagonCluster"/>
    <dgm:cxn modelId="{C80B4B18-DFB4-4951-83B7-E7E780CFD576}" type="presParOf" srcId="{E4B4EF8E-30CF-44A8-9B72-BA79F04855DB}" destId="{9882FF25-E025-43A2-B24F-A22C3F652B2E}" srcOrd="2" destOrd="0" presId="urn:microsoft.com/office/officeart/2008/layout/HexagonCluster"/>
    <dgm:cxn modelId="{C9EC2F98-DBE8-4B73-A054-77C2CA1EFE04}" type="presParOf" srcId="{9882FF25-E025-43A2-B24F-A22C3F652B2E}" destId="{69B58620-D37E-4148-A4C5-0E16D4A6C8BD}" srcOrd="0" destOrd="0" presId="urn:microsoft.com/office/officeart/2008/layout/HexagonCluster"/>
    <dgm:cxn modelId="{FDD4273D-168C-4AFB-ADBF-604CD47F20CD}" type="presParOf" srcId="{E4B4EF8E-30CF-44A8-9B72-BA79F04855DB}" destId="{827D5B55-B369-4796-9A4B-2CC948ADD1AE}" srcOrd="3" destOrd="0" presId="urn:microsoft.com/office/officeart/2008/layout/HexagonCluster"/>
    <dgm:cxn modelId="{B9EE03C8-633E-4647-B9FC-3A7E018F7C01}" type="presParOf" srcId="{827D5B55-B369-4796-9A4B-2CC948ADD1AE}" destId="{8E9647DE-7162-4D56-AD7E-DC83C58BA910}" srcOrd="0" destOrd="0" presId="urn:microsoft.com/office/officeart/2008/layout/HexagonCluster"/>
    <dgm:cxn modelId="{07DC8D52-4212-4A0D-A1B4-2F8C6B4A3E0E}" type="presParOf" srcId="{E4B4EF8E-30CF-44A8-9B72-BA79F04855DB}" destId="{01B64A23-0D4C-435C-9E65-CFDDA737ADEF}" srcOrd="4" destOrd="0" presId="urn:microsoft.com/office/officeart/2008/layout/HexagonCluster"/>
    <dgm:cxn modelId="{84F35B7F-E16C-4FE6-9D95-07A6294583D2}" type="presParOf" srcId="{01B64A23-0D4C-435C-9E65-CFDDA737ADEF}" destId="{8C985ED3-4E5E-41F0-8BE5-EF6321F9AB87}" srcOrd="0" destOrd="0" presId="urn:microsoft.com/office/officeart/2008/layout/HexagonCluster"/>
    <dgm:cxn modelId="{124E3A51-976D-4028-8E4B-B3A91E7F8DC6}" type="presParOf" srcId="{E4B4EF8E-30CF-44A8-9B72-BA79F04855DB}" destId="{F140D2FB-31A1-4CD7-BCA7-49E062C52002}" srcOrd="5" destOrd="0" presId="urn:microsoft.com/office/officeart/2008/layout/HexagonCluster"/>
    <dgm:cxn modelId="{950A8F65-C641-400C-BC9C-6E3846582437}" type="presParOf" srcId="{F140D2FB-31A1-4CD7-BCA7-49E062C52002}" destId="{E671E825-EA27-41B3-A50F-81750105066D}" srcOrd="0" destOrd="0" presId="urn:microsoft.com/office/officeart/2008/layout/HexagonCluster"/>
    <dgm:cxn modelId="{989B6934-B862-4E5A-8194-9F20CF44DF8D}" type="presParOf" srcId="{E4B4EF8E-30CF-44A8-9B72-BA79F04855DB}" destId="{5565F392-D031-4003-AB73-DC3A6D602627}" srcOrd="6" destOrd="0" presId="urn:microsoft.com/office/officeart/2008/layout/HexagonCluster"/>
    <dgm:cxn modelId="{463E786A-1BA7-4DA4-A472-2C847B92CD08}" type="presParOf" srcId="{5565F392-D031-4003-AB73-DC3A6D602627}" destId="{5D2371E5-5F9D-4AE7-8B12-829F80A22C8F}" srcOrd="0" destOrd="0" presId="urn:microsoft.com/office/officeart/2008/layout/HexagonCluster"/>
    <dgm:cxn modelId="{D1872F23-A63F-429D-940E-89340B29B788}" type="presParOf" srcId="{E4B4EF8E-30CF-44A8-9B72-BA79F04855DB}" destId="{133C2CF5-3C49-4E5C-9289-EE25802619ED}" srcOrd="7" destOrd="0" presId="urn:microsoft.com/office/officeart/2008/layout/HexagonCluster"/>
    <dgm:cxn modelId="{CBCA2EE2-9539-4744-8AA6-EE8206CF953B}" type="presParOf" srcId="{133C2CF5-3C49-4E5C-9289-EE25802619ED}" destId="{03E79162-DB62-485B-B6A7-87C7D063A343}" srcOrd="0" destOrd="0" presId="urn:microsoft.com/office/officeart/2008/layout/HexagonCluster"/>
    <dgm:cxn modelId="{CC3B5ACD-5478-4061-973C-7E56D99BEE1D}" type="presParOf" srcId="{E4B4EF8E-30CF-44A8-9B72-BA79F04855DB}" destId="{67DB8C6F-CF06-42C3-9973-07EC912AF005}" srcOrd="8" destOrd="0" presId="urn:microsoft.com/office/officeart/2008/layout/HexagonCluster"/>
    <dgm:cxn modelId="{D89937CC-7578-44FB-ABD9-AD72E53B0D3C}" type="presParOf" srcId="{67DB8C6F-CF06-42C3-9973-07EC912AF005}" destId="{1CD6ABDC-21E6-4191-B357-0C3005F685D1}" srcOrd="0" destOrd="0" presId="urn:microsoft.com/office/officeart/2008/layout/HexagonCluster"/>
    <dgm:cxn modelId="{46E99E6C-4D7C-4D70-ADD8-22D5CB45E993}" type="presParOf" srcId="{E4B4EF8E-30CF-44A8-9B72-BA79F04855DB}" destId="{B84EAC1F-8294-462A-887A-61B98DDFD1AA}" srcOrd="9" destOrd="0" presId="urn:microsoft.com/office/officeart/2008/layout/HexagonCluster"/>
    <dgm:cxn modelId="{36DF36D1-A64F-4782-B785-3038A16FE1E9}" type="presParOf" srcId="{B84EAC1F-8294-462A-887A-61B98DDFD1AA}" destId="{F870C862-1E1C-4388-B372-7B0F8B3D02B0}" srcOrd="0" destOrd="0" presId="urn:microsoft.com/office/officeart/2008/layout/HexagonCluster"/>
    <dgm:cxn modelId="{8D008399-74F0-4247-B2A6-698581D5D8B1}" type="presParOf" srcId="{E4B4EF8E-30CF-44A8-9B72-BA79F04855DB}" destId="{510F2CBD-C687-431F-BA60-39965759E797}" srcOrd="10" destOrd="0" presId="urn:microsoft.com/office/officeart/2008/layout/HexagonCluster"/>
    <dgm:cxn modelId="{CDC6155B-4CA6-488A-9A55-4DB377CD7382}" type="presParOf" srcId="{510F2CBD-C687-431F-BA60-39965759E797}" destId="{180BFB12-0B2A-4EEF-8E61-B050E1A0AD4A}" srcOrd="0" destOrd="0" presId="urn:microsoft.com/office/officeart/2008/layout/HexagonCluster"/>
    <dgm:cxn modelId="{F030D0C3-3ABA-433A-B8D2-7897304B51DB}" type="presParOf" srcId="{E4B4EF8E-30CF-44A8-9B72-BA79F04855DB}" destId="{7F55660B-E243-4563-B4C4-F8E613F2427E}" srcOrd="11" destOrd="0" presId="urn:microsoft.com/office/officeart/2008/layout/HexagonCluster"/>
    <dgm:cxn modelId="{7D8E91F6-6282-465D-964A-1B5155FB6C0D}" type="presParOf" srcId="{7F55660B-E243-4563-B4C4-F8E613F2427E}" destId="{E801E8AD-8556-4BC7-9209-F633D0BE3FA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09E0-53A5-4C22-BF92-2B7688E9CAB7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0A479A-7D75-42D3-9CBF-2DCE73DC9880}">
      <dgm:prSet phldrT="[Text]" custT="1"/>
      <dgm:spPr/>
      <dgm:t>
        <a:bodyPr/>
        <a:lstStyle/>
        <a:p>
          <a:r>
            <a:rPr lang="fa-IR" sz="3600" dirty="0" smtClean="0">
              <a:cs typeface="B Homa" panose="00000400000000000000" pitchFamily="2" charset="-78"/>
            </a:rPr>
            <a:t>پزشکی</a:t>
          </a:r>
          <a:endParaRPr lang="en-US" sz="3600" dirty="0">
            <a:cs typeface="B Homa" panose="00000400000000000000" pitchFamily="2" charset="-78"/>
          </a:endParaRPr>
        </a:p>
      </dgm:t>
    </dgm:pt>
    <dgm:pt modelId="{5DDDABDD-3178-4AA5-A3B3-665FD435D354}" type="parTrans" cxnId="{00CB66F1-EF1F-4778-9BC1-AD80711113B7}">
      <dgm:prSet/>
      <dgm:spPr/>
      <dgm:t>
        <a:bodyPr/>
        <a:lstStyle/>
        <a:p>
          <a:endParaRPr lang="en-US"/>
        </a:p>
      </dgm:t>
    </dgm:pt>
    <dgm:pt modelId="{2BA57AC8-4B9D-47F6-A882-6EF0A3D8FD10}" type="sibTrans" cxnId="{00CB66F1-EF1F-4778-9BC1-AD80711113B7}">
      <dgm:prSet/>
      <dgm:spPr/>
      <dgm:t>
        <a:bodyPr/>
        <a:lstStyle/>
        <a:p>
          <a:endParaRPr lang="en-US"/>
        </a:p>
      </dgm:t>
    </dgm:pt>
    <dgm:pt modelId="{88083DDF-C237-4D4A-9F20-61E2E7BA2F98}">
      <dgm:prSet phldrT="[Text]" custT="1"/>
      <dgm:spPr/>
      <dgm:t>
        <a:bodyPr/>
        <a:lstStyle/>
        <a:p>
          <a:r>
            <a:rPr lang="fa-IR" sz="3600" dirty="0" smtClean="0">
              <a:cs typeface="B Homa" panose="00000400000000000000" pitchFamily="2" charset="-78"/>
            </a:rPr>
            <a:t>نظامی</a:t>
          </a:r>
          <a:endParaRPr lang="en-US" sz="3600" dirty="0">
            <a:cs typeface="B Homa" panose="00000400000000000000" pitchFamily="2" charset="-78"/>
          </a:endParaRPr>
        </a:p>
      </dgm:t>
    </dgm:pt>
    <dgm:pt modelId="{CEC1DDF6-2093-4AE1-9DEA-DF01A9D0F7B4}" type="parTrans" cxnId="{FE3868CB-5855-4869-B327-ED876C5BF812}">
      <dgm:prSet/>
      <dgm:spPr/>
      <dgm:t>
        <a:bodyPr/>
        <a:lstStyle/>
        <a:p>
          <a:endParaRPr lang="en-US"/>
        </a:p>
      </dgm:t>
    </dgm:pt>
    <dgm:pt modelId="{749E0465-1A88-41AA-9E8B-21C88FC2096D}" type="sibTrans" cxnId="{FE3868CB-5855-4869-B327-ED876C5BF812}">
      <dgm:prSet/>
      <dgm:spPr/>
      <dgm:t>
        <a:bodyPr/>
        <a:lstStyle/>
        <a:p>
          <a:endParaRPr lang="en-US"/>
        </a:p>
      </dgm:t>
    </dgm:pt>
    <dgm:pt modelId="{9DF2B582-356C-4986-8118-BF8764C9E9C1}">
      <dgm:prSet phldrT="[Text]" custT="1"/>
      <dgm:spPr/>
      <dgm:t>
        <a:bodyPr/>
        <a:lstStyle/>
        <a:p>
          <a:r>
            <a:rPr lang="fa-IR" sz="3600" dirty="0" smtClean="0">
              <a:cs typeface="B Homa" panose="00000400000000000000" pitchFamily="2" charset="-78"/>
            </a:rPr>
            <a:t>صنعت غذا</a:t>
          </a:r>
          <a:endParaRPr lang="en-US" sz="3600" dirty="0">
            <a:cs typeface="B Homa" panose="00000400000000000000" pitchFamily="2" charset="-78"/>
          </a:endParaRPr>
        </a:p>
      </dgm:t>
    </dgm:pt>
    <dgm:pt modelId="{1A2E92F0-761C-478D-A7FA-67C360ADD855}" type="parTrans" cxnId="{A47C5BA2-7B6C-478F-961E-3AB5D2273DC8}">
      <dgm:prSet/>
      <dgm:spPr/>
      <dgm:t>
        <a:bodyPr/>
        <a:lstStyle/>
        <a:p>
          <a:endParaRPr lang="en-US"/>
        </a:p>
      </dgm:t>
    </dgm:pt>
    <dgm:pt modelId="{35CA8DB2-2AB6-47E8-8167-43289F624AE2}" type="sibTrans" cxnId="{A47C5BA2-7B6C-478F-961E-3AB5D2273DC8}">
      <dgm:prSet/>
      <dgm:spPr/>
      <dgm:t>
        <a:bodyPr/>
        <a:lstStyle/>
        <a:p>
          <a:endParaRPr lang="en-US"/>
        </a:p>
      </dgm:t>
    </dgm:pt>
    <dgm:pt modelId="{A386B9FB-11DE-4C13-8B90-E2584F65CB8D}" type="pres">
      <dgm:prSet presAssocID="{01D709E0-53A5-4C22-BF92-2B7688E9CAB7}" presName="linearFlow" presStyleCnt="0">
        <dgm:presLayoutVars>
          <dgm:dir/>
          <dgm:resizeHandles val="exact"/>
        </dgm:presLayoutVars>
      </dgm:prSet>
      <dgm:spPr/>
    </dgm:pt>
    <dgm:pt modelId="{2330316E-C39F-45D5-B5EB-FC4315AAA2E1}" type="pres">
      <dgm:prSet presAssocID="{0B0A479A-7D75-42D3-9CBF-2DCE73DC9880}" presName="composite" presStyleCnt="0"/>
      <dgm:spPr/>
    </dgm:pt>
    <dgm:pt modelId="{0C2B21EB-57C9-4825-828D-DF00BDC152D6}" type="pres">
      <dgm:prSet presAssocID="{0B0A479A-7D75-42D3-9CBF-2DCE73DC9880}" presName="imgShp" presStyleLbl="fgImgPlace1" presStyleIdx="0" presStyleCnt="3" custScaleX="171227" custScaleY="171227" custLinFactNeighborX="85006" custLinFactNeighborY="39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F83A42A-00E4-43C4-B3CD-B6149A96E902}" type="pres">
      <dgm:prSet presAssocID="{0B0A479A-7D75-42D3-9CBF-2DCE73DC9880}" presName="txShp" presStyleLbl="node1" presStyleIdx="0" presStyleCnt="3" custScaleX="7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59FDD-A667-4203-AE73-AB6E99B4C610}" type="pres">
      <dgm:prSet presAssocID="{2BA57AC8-4B9D-47F6-A882-6EF0A3D8FD10}" presName="spacing" presStyleCnt="0"/>
      <dgm:spPr/>
    </dgm:pt>
    <dgm:pt modelId="{FD60A7CB-B2CE-4CF8-9C61-029A86D1828E}" type="pres">
      <dgm:prSet presAssocID="{88083DDF-C237-4D4A-9F20-61E2E7BA2F98}" presName="composite" presStyleCnt="0"/>
      <dgm:spPr/>
    </dgm:pt>
    <dgm:pt modelId="{61B1CA98-2FE0-4557-B645-0B0C765F660B}" type="pres">
      <dgm:prSet presAssocID="{88083DDF-C237-4D4A-9F20-61E2E7BA2F98}" presName="imgShp" presStyleLbl="fgImgPlace1" presStyleIdx="1" presStyleCnt="3" custScaleX="184390" custScaleY="184390" custLinFactNeighborX="869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22D80D0-690B-422B-B64D-2F53148B2C7B}" type="pres">
      <dgm:prSet presAssocID="{88083DDF-C237-4D4A-9F20-61E2E7BA2F98}" presName="txShp" presStyleLbl="node1" presStyleIdx="1" presStyleCnt="3" custScaleX="75163">
        <dgm:presLayoutVars>
          <dgm:bulletEnabled val="1"/>
        </dgm:presLayoutVars>
      </dgm:prSet>
      <dgm:spPr/>
    </dgm:pt>
    <dgm:pt modelId="{F90E43E7-EEAD-4F6C-B686-1695B36AA203}" type="pres">
      <dgm:prSet presAssocID="{749E0465-1A88-41AA-9E8B-21C88FC2096D}" presName="spacing" presStyleCnt="0"/>
      <dgm:spPr/>
    </dgm:pt>
    <dgm:pt modelId="{10589C4C-2247-4BE5-B454-69C2D4F83153}" type="pres">
      <dgm:prSet presAssocID="{9DF2B582-356C-4986-8118-BF8764C9E9C1}" presName="composite" presStyleCnt="0"/>
      <dgm:spPr/>
    </dgm:pt>
    <dgm:pt modelId="{CC283606-13F5-40DC-B7BB-89720BF86034}" type="pres">
      <dgm:prSet presAssocID="{9DF2B582-356C-4986-8118-BF8764C9E9C1}" presName="imgShp" presStyleLbl="fgImgPlace1" presStyleIdx="2" presStyleCnt="3" custScaleX="179093" custScaleY="179093" custLinFactNeighborX="87971" custLinFactNeighborY="-29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8B410C6E-A9F6-48CF-A044-CFCCFE1CE020}" type="pres">
      <dgm:prSet presAssocID="{9DF2B582-356C-4986-8118-BF8764C9E9C1}" presName="txShp" presStyleLbl="node1" presStyleIdx="2" presStyleCnt="3" custScaleX="81597">
        <dgm:presLayoutVars>
          <dgm:bulletEnabled val="1"/>
        </dgm:presLayoutVars>
      </dgm:prSet>
      <dgm:spPr/>
    </dgm:pt>
  </dgm:ptLst>
  <dgm:cxnLst>
    <dgm:cxn modelId="{BAA8216F-60A3-4E70-B003-91D5D55C0DA9}" type="presOf" srcId="{01D709E0-53A5-4C22-BF92-2B7688E9CAB7}" destId="{A386B9FB-11DE-4C13-8B90-E2584F65CB8D}" srcOrd="0" destOrd="0" presId="urn:microsoft.com/office/officeart/2005/8/layout/vList3"/>
    <dgm:cxn modelId="{47C78AF2-F65E-496E-BA39-39FB5D059BE5}" type="presOf" srcId="{88083DDF-C237-4D4A-9F20-61E2E7BA2F98}" destId="{F22D80D0-690B-422B-B64D-2F53148B2C7B}" srcOrd="0" destOrd="0" presId="urn:microsoft.com/office/officeart/2005/8/layout/vList3"/>
    <dgm:cxn modelId="{A47C5BA2-7B6C-478F-961E-3AB5D2273DC8}" srcId="{01D709E0-53A5-4C22-BF92-2B7688E9CAB7}" destId="{9DF2B582-356C-4986-8118-BF8764C9E9C1}" srcOrd="2" destOrd="0" parTransId="{1A2E92F0-761C-478D-A7FA-67C360ADD855}" sibTransId="{35CA8DB2-2AB6-47E8-8167-43289F624AE2}"/>
    <dgm:cxn modelId="{82D801A1-234E-4940-A378-2EBBD42783E6}" type="presOf" srcId="{0B0A479A-7D75-42D3-9CBF-2DCE73DC9880}" destId="{DF83A42A-00E4-43C4-B3CD-B6149A96E902}" srcOrd="0" destOrd="0" presId="urn:microsoft.com/office/officeart/2005/8/layout/vList3"/>
    <dgm:cxn modelId="{00CB66F1-EF1F-4778-9BC1-AD80711113B7}" srcId="{01D709E0-53A5-4C22-BF92-2B7688E9CAB7}" destId="{0B0A479A-7D75-42D3-9CBF-2DCE73DC9880}" srcOrd="0" destOrd="0" parTransId="{5DDDABDD-3178-4AA5-A3B3-665FD435D354}" sibTransId="{2BA57AC8-4B9D-47F6-A882-6EF0A3D8FD10}"/>
    <dgm:cxn modelId="{FE3868CB-5855-4869-B327-ED876C5BF812}" srcId="{01D709E0-53A5-4C22-BF92-2B7688E9CAB7}" destId="{88083DDF-C237-4D4A-9F20-61E2E7BA2F98}" srcOrd="1" destOrd="0" parTransId="{CEC1DDF6-2093-4AE1-9DEA-DF01A9D0F7B4}" sibTransId="{749E0465-1A88-41AA-9E8B-21C88FC2096D}"/>
    <dgm:cxn modelId="{B746A22C-084D-4840-A024-07E4BBF79A37}" type="presOf" srcId="{9DF2B582-356C-4986-8118-BF8764C9E9C1}" destId="{8B410C6E-A9F6-48CF-A044-CFCCFE1CE020}" srcOrd="0" destOrd="0" presId="urn:microsoft.com/office/officeart/2005/8/layout/vList3"/>
    <dgm:cxn modelId="{86C5C411-50CE-45EC-BC24-628CA1839259}" type="presParOf" srcId="{A386B9FB-11DE-4C13-8B90-E2584F65CB8D}" destId="{2330316E-C39F-45D5-B5EB-FC4315AAA2E1}" srcOrd="0" destOrd="0" presId="urn:microsoft.com/office/officeart/2005/8/layout/vList3"/>
    <dgm:cxn modelId="{3B226638-C02F-48BC-9702-521317FF22A4}" type="presParOf" srcId="{2330316E-C39F-45D5-B5EB-FC4315AAA2E1}" destId="{0C2B21EB-57C9-4825-828D-DF00BDC152D6}" srcOrd="0" destOrd="0" presId="urn:microsoft.com/office/officeart/2005/8/layout/vList3"/>
    <dgm:cxn modelId="{5D129C0C-4421-40D7-8609-E013B31409E7}" type="presParOf" srcId="{2330316E-C39F-45D5-B5EB-FC4315AAA2E1}" destId="{DF83A42A-00E4-43C4-B3CD-B6149A96E902}" srcOrd="1" destOrd="0" presId="urn:microsoft.com/office/officeart/2005/8/layout/vList3"/>
    <dgm:cxn modelId="{A78D7E92-4A47-4AA0-8D3D-0AB72C39D64D}" type="presParOf" srcId="{A386B9FB-11DE-4C13-8B90-E2584F65CB8D}" destId="{E3B59FDD-A667-4203-AE73-AB6E99B4C610}" srcOrd="1" destOrd="0" presId="urn:microsoft.com/office/officeart/2005/8/layout/vList3"/>
    <dgm:cxn modelId="{B3F516CD-57A6-4818-813F-763A0A42447F}" type="presParOf" srcId="{A386B9FB-11DE-4C13-8B90-E2584F65CB8D}" destId="{FD60A7CB-B2CE-4CF8-9C61-029A86D1828E}" srcOrd="2" destOrd="0" presId="urn:microsoft.com/office/officeart/2005/8/layout/vList3"/>
    <dgm:cxn modelId="{C93DFB30-A7DF-4EF3-A7D5-99CFF4F69925}" type="presParOf" srcId="{FD60A7CB-B2CE-4CF8-9C61-029A86D1828E}" destId="{61B1CA98-2FE0-4557-B645-0B0C765F660B}" srcOrd="0" destOrd="0" presId="urn:microsoft.com/office/officeart/2005/8/layout/vList3"/>
    <dgm:cxn modelId="{CABDEADF-CF26-4B82-BE8C-0A379458D095}" type="presParOf" srcId="{FD60A7CB-B2CE-4CF8-9C61-029A86D1828E}" destId="{F22D80D0-690B-422B-B64D-2F53148B2C7B}" srcOrd="1" destOrd="0" presId="urn:microsoft.com/office/officeart/2005/8/layout/vList3"/>
    <dgm:cxn modelId="{E8CA0362-F96A-4F50-B76E-5DC403E6D018}" type="presParOf" srcId="{A386B9FB-11DE-4C13-8B90-E2584F65CB8D}" destId="{F90E43E7-EEAD-4F6C-B686-1695B36AA203}" srcOrd="3" destOrd="0" presId="urn:microsoft.com/office/officeart/2005/8/layout/vList3"/>
    <dgm:cxn modelId="{0DD2297F-B56E-4A4C-8CB5-9814821D9E32}" type="presParOf" srcId="{A386B9FB-11DE-4C13-8B90-E2584F65CB8D}" destId="{10589C4C-2247-4BE5-B454-69C2D4F83153}" srcOrd="4" destOrd="0" presId="urn:microsoft.com/office/officeart/2005/8/layout/vList3"/>
    <dgm:cxn modelId="{C1F5639A-03DD-4C8A-B08C-86C35A61D389}" type="presParOf" srcId="{10589C4C-2247-4BE5-B454-69C2D4F83153}" destId="{CC283606-13F5-40DC-B7BB-89720BF86034}" srcOrd="0" destOrd="0" presId="urn:microsoft.com/office/officeart/2005/8/layout/vList3"/>
    <dgm:cxn modelId="{46ADC68A-1BFE-446E-AD80-F094D852B866}" type="presParOf" srcId="{10589C4C-2247-4BE5-B454-69C2D4F83153}" destId="{8B410C6E-A9F6-48CF-A044-CFCCFE1CE0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709E0-53A5-4C22-BF92-2B7688E9CAB7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0A479A-7D75-42D3-9CBF-2DCE73DC9880}">
      <dgm:prSet phldrT="[Text]" custT="1"/>
      <dgm:spPr/>
      <dgm:t>
        <a:bodyPr/>
        <a:lstStyle/>
        <a:p>
          <a:r>
            <a:rPr lang="fa-IR" sz="3600" dirty="0" smtClean="0">
              <a:cs typeface="B Homa" panose="00000400000000000000" pitchFamily="2" charset="-78"/>
            </a:rPr>
            <a:t>ماشین سازی</a:t>
          </a:r>
          <a:endParaRPr lang="en-US" sz="3600" dirty="0">
            <a:cs typeface="B Homa" panose="00000400000000000000" pitchFamily="2" charset="-78"/>
          </a:endParaRPr>
        </a:p>
      </dgm:t>
    </dgm:pt>
    <dgm:pt modelId="{5DDDABDD-3178-4AA5-A3B3-665FD435D354}" type="parTrans" cxnId="{00CB66F1-EF1F-4778-9BC1-AD80711113B7}">
      <dgm:prSet/>
      <dgm:spPr/>
      <dgm:t>
        <a:bodyPr/>
        <a:lstStyle/>
        <a:p>
          <a:endParaRPr lang="en-US"/>
        </a:p>
      </dgm:t>
    </dgm:pt>
    <dgm:pt modelId="{2BA57AC8-4B9D-47F6-A882-6EF0A3D8FD10}" type="sibTrans" cxnId="{00CB66F1-EF1F-4778-9BC1-AD80711113B7}">
      <dgm:prSet/>
      <dgm:spPr/>
      <dgm:t>
        <a:bodyPr/>
        <a:lstStyle/>
        <a:p>
          <a:endParaRPr lang="en-US"/>
        </a:p>
      </dgm:t>
    </dgm:pt>
    <dgm:pt modelId="{88083DDF-C237-4D4A-9F20-61E2E7BA2F98}">
      <dgm:prSet phldrT="[Text]" custT="1"/>
      <dgm:spPr/>
      <dgm:t>
        <a:bodyPr/>
        <a:lstStyle/>
        <a:p>
          <a:r>
            <a:rPr lang="fa-IR" sz="4000" dirty="0" smtClean="0">
              <a:cs typeface="B Homa" panose="00000400000000000000" pitchFamily="2" charset="-78"/>
            </a:rPr>
            <a:t>هنر</a:t>
          </a:r>
          <a:endParaRPr lang="en-US" sz="4000" dirty="0">
            <a:cs typeface="B Homa" panose="00000400000000000000" pitchFamily="2" charset="-78"/>
          </a:endParaRPr>
        </a:p>
      </dgm:t>
    </dgm:pt>
    <dgm:pt modelId="{CEC1DDF6-2093-4AE1-9DEA-DF01A9D0F7B4}" type="parTrans" cxnId="{FE3868CB-5855-4869-B327-ED876C5BF812}">
      <dgm:prSet/>
      <dgm:spPr/>
      <dgm:t>
        <a:bodyPr/>
        <a:lstStyle/>
        <a:p>
          <a:endParaRPr lang="en-US"/>
        </a:p>
      </dgm:t>
    </dgm:pt>
    <dgm:pt modelId="{749E0465-1A88-41AA-9E8B-21C88FC2096D}" type="sibTrans" cxnId="{FE3868CB-5855-4869-B327-ED876C5BF812}">
      <dgm:prSet/>
      <dgm:spPr/>
      <dgm:t>
        <a:bodyPr/>
        <a:lstStyle/>
        <a:p>
          <a:endParaRPr lang="en-US"/>
        </a:p>
      </dgm:t>
    </dgm:pt>
    <dgm:pt modelId="{9DF2B582-356C-4986-8118-BF8764C9E9C1}">
      <dgm:prSet phldrT="[Text]" custT="1"/>
      <dgm:spPr/>
      <dgm:t>
        <a:bodyPr/>
        <a:lstStyle/>
        <a:p>
          <a:r>
            <a:rPr lang="fa-IR" sz="3600" dirty="0" smtClean="0">
              <a:cs typeface="B Homa" panose="00000400000000000000" pitchFamily="2" charset="-78"/>
            </a:rPr>
            <a:t>معماری</a:t>
          </a:r>
          <a:endParaRPr lang="en-US" sz="3600" dirty="0">
            <a:cs typeface="B Homa" panose="00000400000000000000" pitchFamily="2" charset="-78"/>
          </a:endParaRPr>
        </a:p>
      </dgm:t>
    </dgm:pt>
    <dgm:pt modelId="{1A2E92F0-761C-478D-A7FA-67C360ADD855}" type="parTrans" cxnId="{A47C5BA2-7B6C-478F-961E-3AB5D2273DC8}">
      <dgm:prSet/>
      <dgm:spPr/>
      <dgm:t>
        <a:bodyPr/>
        <a:lstStyle/>
        <a:p>
          <a:endParaRPr lang="en-US"/>
        </a:p>
      </dgm:t>
    </dgm:pt>
    <dgm:pt modelId="{35CA8DB2-2AB6-47E8-8167-43289F624AE2}" type="sibTrans" cxnId="{A47C5BA2-7B6C-478F-961E-3AB5D2273DC8}">
      <dgm:prSet/>
      <dgm:spPr/>
      <dgm:t>
        <a:bodyPr/>
        <a:lstStyle/>
        <a:p>
          <a:endParaRPr lang="en-US"/>
        </a:p>
      </dgm:t>
    </dgm:pt>
    <dgm:pt modelId="{A386B9FB-11DE-4C13-8B90-E2584F65CB8D}" type="pres">
      <dgm:prSet presAssocID="{01D709E0-53A5-4C22-BF92-2B7688E9CAB7}" presName="linearFlow" presStyleCnt="0">
        <dgm:presLayoutVars>
          <dgm:dir/>
          <dgm:resizeHandles val="exact"/>
        </dgm:presLayoutVars>
      </dgm:prSet>
      <dgm:spPr/>
    </dgm:pt>
    <dgm:pt modelId="{2330316E-C39F-45D5-B5EB-FC4315AAA2E1}" type="pres">
      <dgm:prSet presAssocID="{0B0A479A-7D75-42D3-9CBF-2DCE73DC9880}" presName="composite" presStyleCnt="0"/>
      <dgm:spPr/>
    </dgm:pt>
    <dgm:pt modelId="{0C2B21EB-57C9-4825-828D-DF00BDC152D6}" type="pres">
      <dgm:prSet presAssocID="{0B0A479A-7D75-42D3-9CBF-2DCE73DC9880}" presName="imgShp" presStyleLbl="fgImgPlace1" presStyleIdx="0" presStyleCnt="3" custScaleX="171227" custScaleY="171227" custLinFactNeighborX="85006" custLinFactNeighborY="39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83A42A-00E4-43C4-B3CD-B6149A96E902}" type="pres">
      <dgm:prSet presAssocID="{0B0A479A-7D75-42D3-9CBF-2DCE73DC9880}" presName="txShp" presStyleLbl="node1" presStyleIdx="0" presStyleCnt="3" custScaleX="76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59FDD-A667-4203-AE73-AB6E99B4C610}" type="pres">
      <dgm:prSet presAssocID="{2BA57AC8-4B9D-47F6-A882-6EF0A3D8FD10}" presName="spacing" presStyleCnt="0"/>
      <dgm:spPr/>
    </dgm:pt>
    <dgm:pt modelId="{FD60A7CB-B2CE-4CF8-9C61-029A86D1828E}" type="pres">
      <dgm:prSet presAssocID="{88083DDF-C237-4D4A-9F20-61E2E7BA2F98}" presName="composite" presStyleCnt="0"/>
      <dgm:spPr/>
    </dgm:pt>
    <dgm:pt modelId="{61B1CA98-2FE0-4557-B645-0B0C765F660B}" type="pres">
      <dgm:prSet presAssocID="{88083DDF-C237-4D4A-9F20-61E2E7BA2F98}" presName="imgShp" presStyleLbl="fgImgPlace1" presStyleIdx="1" presStyleCnt="3" custScaleX="184390" custScaleY="184390" custLinFactNeighborX="869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2D80D0-690B-422B-B64D-2F53148B2C7B}" type="pres">
      <dgm:prSet presAssocID="{88083DDF-C237-4D4A-9F20-61E2E7BA2F98}" presName="txShp" presStyleLbl="node1" presStyleIdx="1" presStyleCnt="3" custScaleX="79661">
        <dgm:presLayoutVars>
          <dgm:bulletEnabled val="1"/>
        </dgm:presLayoutVars>
      </dgm:prSet>
      <dgm:spPr/>
    </dgm:pt>
    <dgm:pt modelId="{F90E43E7-EEAD-4F6C-B686-1695B36AA203}" type="pres">
      <dgm:prSet presAssocID="{749E0465-1A88-41AA-9E8B-21C88FC2096D}" presName="spacing" presStyleCnt="0"/>
      <dgm:spPr/>
    </dgm:pt>
    <dgm:pt modelId="{10589C4C-2247-4BE5-B454-69C2D4F83153}" type="pres">
      <dgm:prSet presAssocID="{9DF2B582-356C-4986-8118-BF8764C9E9C1}" presName="composite" presStyleCnt="0"/>
      <dgm:spPr/>
    </dgm:pt>
    <dgm:pt modelId="{CC283606-13F5-40DC-B7BB-89720BF86034}" type="pres">
      <dgm:prSet presAssocID="{9DF2B582-356C-4986-8118-BF8764C9E9C1}" presName="imgShp" presStyleLbl="fgImgPlace1" presStyleIdx="2" presStyleCnt="3" custScaleX="179093" custScaleY="179093" custLinFactNeighborX="87971" custLinFactNeighborY="-29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8B410C6E-A9F6-48CF-A044-CFCCFE1CE020}" type="pres">
      <dgm:prSet presAssocID="{9DF2B582-356C-4986-8118-BF8764C9E9C1}" presName="txShp" presStyleLbl="node1" presStyleIdx="2" presStyleCnt="3" custScaleX="80863">
        <dgm:presLayoutVars>
          <dgm:bulletEnabled val="1"/>
        </dgm:presLayoutVars>
      </dgm:prSet>
      <dgm:spPr/>
    </dgm:pt>
  </dgm:ptLst>
  <dgm:cxnLst>
    <dgm:cxn modelId="{DB935883-D15F-4D22-B3F1-7E9DB437BD23}" type="presOf" srcId="{0B0A479A-7D75-42D3-9CBF-2DCE73DC9880}" destId="{DF83A42A-00E4-43C4-B3CD-B6149A96E902}" srcOrd="0" destOrd="0" presId="urn:microsoft.com/office/officeart/2005/8/layout/vList3"/>
    <dgm:cxn modelId="{A509D853-DFAE-4CA2-ABAA-5B9AF6A1B355}" type="presOf" srcId="{9DF2B582-356C-4986-8118-BF8764C9E9C1}" destId="{8B410C6E-A9F6-48CF-A044-CFCCFE1CE020}" srcOrd="0" destOrd="0" presId="urn:microsoft.com/office/officeart/2005/8/layout/vList3"/>
    <dgm:cxn modelId="{A898CEC6-5F09-477A-9203-E98BC4B93449}" type="presOf" srcId="{01D709E0-53A5-4C22-BF92-2B7688E9CAB7}" destId="{A386B9FB-11DE-4C13-8B90-E2584F65CB8D}" srcOrd="0" destOrd="0" presId="urn:microsoft.com/office/officeart/2005/8/layout/vList3"/>
    <dgm:cxn modelId="{FE3868CB-5855-4869-B327-ED876C5BF812}" srcId="{01D709E0-53A5-4C22-BF92-2B7688E9CAB7}" destId="{88083DDF-C237-4D4A-9F20-61E2E7BA2F98}" srcOrd="1" destOrd="0" parTransId="{CEC1DDF6-2093-4AE1-9DEA-DF01A9D0F7B4}" sibTransId="{749E0465-1A88-41AA-9E8B-21C88FC2096D}"/>
    <dgm:cxn modelId="{6CBF9D0F-36D1-477F-87FC-8EA5B773BCF4}" type="presOf" srcId="{88083DDF-C237-4D4A-9F20-61E2E7BA2F98}" destId="{F22D80D0-690B-422B-B64D-2F53148B2C7B}" srcOrd="0" destOrd="0" presId="urn:microsoft.com/office/officeart/2005/8/layout/vList3"/>
    <dgm:cxn modelId="{00CB66F1-EF1F-4778-9BC1-AD80711113B7}" srcId="{01D709E0-53A5-4C22-BF92-2B7688E9CAB7}" destId="{0B0A479A-7D75-42D3-9CBF-2DCE73DC9880}" srcOrd="0" destOrd="0" parTransId="{5DDDABDD-3178-4AA5-A3B3-665FD435D354}" sibTransId="{2BA57AC8-4B9D-47F6-A882-6EF0A3D8FD10}"/>
    <dgm:cxn modelId="{A47C5BA2-7B6C-478F-961E-3AB5D2273DC8}" srcId="{01D709E0-53A5-4C22-BF92-2B7688E9CAB7}" destId="{9DF2B582-356C-4986-8118-BF8764C9E9C1}" srcOrd="2" destOrd="0" parTransId="{1A2E92F0-761C-478D-A7FA-67C360ADD855}" sibTransId="{35CA8DB2-2AB6-47E8-8167-43289F624AE2}"/>
    <dgm:cxn modelId="{B8EF9480-4A36-4EB6-B92B-BC60D5A00CDA}" type="presParOf" srcId="{A386B9FB-11DE-4C13-8B90-E2584F65CB8D}" destId="{2330316E-C39F-45D5-B5EB-FC4315AAA2E1}" srcOrd="0" destOrd="0" presId="urn:microsoft.com/office/officeart/2005/8/layout/vList3"/>
    <dgm:cxn modelId="{B7CBA6D5-F6F3-43BC-A40A-E42FBBC3E1FB}" type="presParOf" srcId="{2330316E-C39F-45D5-B5EB-FC4315AAA2E1}" destId="{0C2B21EB-57C9-4825-828D-DF00BDC152D6}" srcOrd="0" destOrd="0" presId="urn:microsoft.com/office/officeart/2005/8/layout/vList3"/>
    <dgm:cxn modelId="{0590BB90-EEC6-4514-9092-FC2E599ADD4F}" type="presParOf" srcId="{2330316E-C39F-45D5-B5EB-FC4315AAA2E1}" destId="{DF83A42A-00E4-43C4-B3CD-B6149A96E902}" srcOrd="1" destOrd="0" presId="urn:microsoft.com/office/officeart/2005/8/layout/vList3"/>
    <dgm:cxn modelId="{183D7EC8-BAC3-4D2A-8929-86FA542F32C7}" type="presParOf" srcId="{A386B9FB-11DE-4C13-8B90-E2584F65CB8D}" destId="{E3B59FDD-A667-4203-AE73-AB6E99B4C610}" srcOrd="1" destOrd="0" presId="urn:microsoft.com/office/officeart/2005/8/layout/vList3"/>
    <dgm:cxn modelId="{6F1C6DDB-676B-4BE5-BC15-C52F173D2C9D}" type="presParOf" srcId="{A386B9FB-11DE-4C13-8B90-E2584F65CB8D}" destId="{FD60A7CB-B2CE-4CF8-9C61-029A86D1828E}" srcOrd="2" destOrd="0" presId="urn:microsoft.com/office/officeart/2005/8/layout/vList3"/>
    <dgm:cxn modelId="{9875ACC4-796D-4A41-BE75-22930B4CE6E5}" type="presParOf" srcId="{FD60A7CB-B2CE-4CF8-9C61-029A86D1828E}" destId="{61B1CA98-2FE0-4557-B645-0B0C765F660B}" srcOrd="0" destOrd="0" presId="urn:microsoft.com/office/officeart/2005/8/layout/vList3"/>
    <dgm:cxn modelId="{CE90C517-C7B5-45CC-A1DB-4F4821EF07FA}" type="presParOf" srcId="{FD60A7CB-B2CE-4CF8-9C61-029A86D1828E}" destId="{F22D80D0-690B-422B-B64D-2F53148B2C7B}" srcOrd="1" destOrd="0" presId="urn:microsoft.com/office/officeart/2005/8/layout/vList3"/>
    <dgm:cxn modelId="{D6DC9533-7F5D-47B2-AA75-A50D2F175203}" type="presParOf" srcId="{A386B9FB-11DE-4C13-8B90-E2584F65CB8D}" destId="{F90E43E7-EEAD-4F6C-B686-1695B36AA203}" srcOrd="3" destOrd="0" presId="urn:microsoft.com/office/officeart/2005/8/layout/vList3"/>
    <dgm:cxn modelId="{77A8330D-FCDC-4352-AB33-1CF627D6B8D5}" type="presParOf" srcId="{A386B9FB-11DE-4C13-8B90-E2584F65CB8D}" destId="{10589C4C-2247-4BE5-B454-69C2D4F83153}" srcOrd="4" destOrd="0" presId="urn:microsoft.com/office/officeart/2005/8/layout/vList3"/>
    <dgm:cxn modelId="{FDBE1351-1264-42A0-A980-13FB07D2E576}" type="presParOf" srcId="{10589C4C-2247-4BE5-B454-69C2D4F83153}" destId="{CC283606-13F5-40DC-B7BB-89720BF86034}" srcOrd="0" destOrd="0" presId="urn:microsoft.com/office/officeart/2005/8/layout/vList3"/>
    <dgm:cxn modelId="{2DBE4D76-ADB0-4804-BAB2-679C734A5E23}" type="presParOf" srcId="{10589C4C-2247-4BE5-B454-69C2D4F83153}" destId="{8B410C6E-A9F6-48CF-A044-CFCCFE1CE0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C9FC1-981D-44E9-ACD9-3BE7828A9505}">
      <dsp:nvSpPr>
        <dsp:cNvPr id="0" name=""/>
        <dsp:cNvSpPr/>
      </dsp:nvSpPr>
      <dsp:spPr>
        <a:xfrm>
          <a:off x="2555754" y="3008529"/>
          <a:ext cx="2125121" cy="18322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i="0" kern="1200" dirty="0" smtClean="0"/>
            <a:t>چاپ مدل</a:t>
          </a:r>
          <a:endParaRPr lang="en-US" sz="2400" b="1" i="0" kern="1200" dirty="0"/>
        </a:p>
      </dsp:txBody>
      <dsp:txXfrm>
        <a:off x="2885533" y="3292856"/>
        <a:ext cx="1465563" cy="1263571"/>
      </dsp:txXfrm>
    </dsp:sp>
    <dsp:sp modelId="{710FF9FB-C448-4A1D-9DE6-9EEB0B79F550}">
      <dsp:nvSpPr>
        <dsp:cNvPr id="0" name=""/>
        <dsp:cNvSpPr/>
      </dsp:nvSpPr>
      <dsp:spPr>
        <a:xfrm>
          <a:off x="2610961" y="3817419"/>
          <a:ext cx="248813" cy="21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B58620-D37E-4148-A4C5-0E16D4A6C8BD}">
      <dsp:nvSpPr>
        <dsp:cNvPr id="0" name=""/>
        <dsp:cNvSpPr/>
      </dsp:nvSpPr>
      <dsp:spPr>
        <a:xfrm>
          <a:off x="739190" y="2024403"/>
          <a:ext cx="2125121" cy="1832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647DE-7162-4D56-AD7E-DC83C58BA910}">
      <dsp:nvSpPr>
        <dsp:cNvPr id="0" name=""/>
        <dsp:cNvSpPr/>
      </dsp:nvSpPr>
      <dsp:spPr>
        <a:xfrm>
          <a:off x="2185937" y="3614591"/>
          <a:ext cx="248813" cy="21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985ED3-4E5E-41F0-8BE5-EF6321F9AB87}">
      <dsp:nvSpPr>
        <dsp:cNvPr id="0" name=""/>
        <dsp:cNvSpPr/>
      </dsp:nvSpPr>
      <dsp:spPr>
        <a:xfrm>
          <a:off x="4366267" y="2002620"/>
          <a:ext cx="2125121" cy="18322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96000"/>
                <a:lumMod val="100000"/>
              </a:schemeClr>
            </a:gs>
            <a:gs pos="78000">
              <a:schemeClr val="accent4">
                <a:hueOff val="-2232385"/>
                <a:satOff val="13449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/>
            <a:t>سمباده زدن و رنگ کاری</a:t>
          </a:r>
          <a:endParaRPr lang="en-US" sz="2000" b="1" i="0" kern="1200" dirty="0"/>
        </a:p>
      </dsp:txBody>
      <dsp:txXfrm>
        <a:off x="4696046" y="2286947"/>
        <a:ext cx="1465563" cy="1263571"/>
      </dsp:txXfrm>
    </dsp:sp>
    <dsp:sp modelId="{E671E825-EA27-41B3-A50F-81750105066D}">
      <dsp:nvSpPr>
        <dsp:cNvPr id="0" name=""/>
        <dsp:cNvSpPr/>
      </dsp:nvSpPr>
      <dsp:spPr>
        <a:xfrm>
          <a:off x="5819064" y="3590872"/>
          <a:ext cx="248813" cy="21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2371E5-5F9D-4AE7-8B12-829F80A22C8F}">
      <dsp:nvSpPr>
        <dsp:cNvPr id="0" name=""/>
        <dsp:cNvSpPr/>
      </dsp:nvSpPr>
      <dsp:spPr>
        <a:xfrm>
          <a:off x="6185748" y="3008529"/>
          <a:ext cx="2125121" cy="1832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E79162-DB62-485B-B6A7-87C7D063A343}">
      <dsp:nvSpPr>
        <dsp:cNvPr id="0" name=""/>
        <dsp:cNvSpPr/>
      </dsp:nvSpPr>
      <dsp:spPr>
        <a:xfrm>
          <a:off x="6231988" y="3817419"/>
          <a:ext cx="248813" cy="21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D6ABDC-21E6-4191-B357-0C3005F685D1}">
      <dsp:nvSpPr>
        <dsp:cNvPr id="0" name=""/>
        <dsp:cNvSpPr/>
      </dsp:nvSpPr>
      <dsp:spPr>
        <a:xfrm>
          <a:off x="2555754" y="1001068"/>
          <a:ext cx="2125121" cy="18322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6000"/>
                <a:lumMod val="100000"/>
              </a:schemeClr>
            </a:gs>
            <a:gs pos="78000">
              <a:schemeClr val="accent4">
                <a:hueOff val="-4464770"/>
                <a:satOff val="26899"/>
                <a:lumOff val="2156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/>
            <a:t>ساخت فایل</a:t>
          </a:r>
          <a:endParaRPr lang="en-US" sz="2000" kern="1200" dirty="0"/>
        </a:p>
      </dsp:txBody>
      <dsp:txXfrm>
        <a:off x="2885533" y="1285395"/>
        <a:ext cx="1465563" cy="1263571"/>
      </dsp:txXfrm>
    </dsp:sp>
    <dsp:sp modelId="{F870C862-1E1C-4388-B372-7B0F8B3D02B0}">
      <dsp:nvSpPr>
        <dsp:cNvPr id="0" name=""/>
        <dsp:cNvSpPr/>
      </dsp:nvSpPr>
      <dsp:spPr>
        <a:xfrm>
          <a:off x="3996450" y="1040762"/>
          <a:ext cx="248813" cy="21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0BFB12-0B2A-4EEF-8E61-B050E1A0AD4A}">
      <dsp:nvSpPr>
        <dsp:cNvPr id="0" name=""/>
        <dsp:cNvSpPr/>
      </dsp:nvSpPr>
      <dsp:spPr>
        <a:xfrm>
          <a:off x="4366267" y="0"/>
          <a:ext cx="2125121" cy="1832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01E8AD-8556-4BC7-9209-F633D0BE3FAB}">
      <dsp:nvSpPr>
        <dsp:cNvPr id="0" name=""/>
        <dsp:cNvSpPr/>
      </dsp:nvSpPr>
      <dsp:spPr>
        <a:xfrm>
          <a:off x="4429037" y="804533"/>
          <a:ext cx="248813" cy="21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3A42A-00E4-43C4-B3CD-B6149A96E902}">
      <dsp:nvSpPr>
        <dsp:cNvPr id="0" name=""/>
        <dsp:cNvSpPr/>
      </dsp:nvSpPr>
      <dsp:spPr>
        <a:xfrm rot="10800000">
          <a:off x="2505183" y="297874"/>
          <a:ext cx="3888896" cy="82854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36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Homa" panose="00000400000000000000" pitchFamily="2" charset="-78"/>
            </a:rPr>
            <a:t>پزشکی</a:t>
          </a:r>
          <a:endParaRPr lang="en-US" sz="3600" kern="1200" dirty="0">
            <a:cs typeface="B Homa" panose="00000400000000000000" pitchFamily="2" charset="-78"/>
          </a:endParaRPr>
        </a:p>
      </dsp:txBody>
      <dsp:txXfrm rot="10800000">
        <a:off x="2712320" y="297874"/>
        <a:ext cx="3681759" cy="828549"/>
      </dsp:txXfrm>
    </dsp:sp>
    <dsp:sp modelId="{0C2B21EB-57C9-4825-828D-DF00BDC152D6}">
      <dsp:nvSpPr>
        <dsp:cNvPr id="0" name=""/>
        <dsp:cNvSpPr/>
      </dsp:nvSpPr>
      <dsp:spPr>
        <a:xfrm>
          <a:off x="1915761" y="35551"/>
          <a:ext cx="1418699" cy="1418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D80D0-690B-422B-B64D-2F53148B2C7B}">
      <dsp:nvSpPr>
        <dsp:cNvPr id="0" name=""/>
        <dsp:cNvSpPr/>
      </dsp:nvSpPr>
      <dsp:spPr>
        <a:xfrm rot="10800000">
          <a:off x="2597996" y="2018433"/>
          <a:ext cx="3801499" cy="82854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36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Homa" panose="00000400000000000000" pitchFamily="2" charset="-78"/>
            </a:rPr>
            <a:t>نظامی</a:t>
          </a:r>
          <a:endParaRPr lang="en-US" sz="3600" kern="1200" dirty="0">
            <a:cs typeface="B Homa" panose="00000400000000000000" pitchFamily="2" charset="-78"/>
          </a:endParaRPr>
        </a:p>
      </dsp:txBody>
      <dsp:txXfrm rot="10800000">
        <a:off x="2805133" y="2018433"/>
        <a:ext cx="3594362" cy="828549"/>
      </dsp:txXfrm>
    </dsp:sp>
    <dsp:sp modelId="{61B1CA98-2FE0-4557-B645-0B0C765F660B}">
      <dsp:nvSpPr>
        <dsp:cNvPr id="0" name=""/>
        <dsp:cNvSpPr/>
      </dsp:nvSpPr>
      <dsp:spPr>
        <a:xfrm>
          <a:off x="1926725" y="1668826"/>
          <a:ext cx="1527761" cy="15277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10C6E-A9F6-48CF-A044-CFCCFE1CE020}">
      <dsp:nvSpPr>
        <dsp:cNvPr id="0" name=""/>
        <dsp:cNvSpPr/>
      </dsp:nvSpPr>
      <dsp:spPr>
        <a:xfrm rot="10800000">
          <a:off x="2342966" y="3771578"/>
          <a:ext cx="4126910" cy="82854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36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Homa" panose="00000400000000000000" pitchFamily="2" charset="-78"/>
            </a:rPr>
            <a:t>صنعت غذا</a:t>
          </a:r>
          <a:endParaRPr lang="en-US" sz="3600" kern="1200" dirty="0">
            <a:cs typeface="B Homa" panose="00000400000000000000" pitchFamily="2" charset="-78"/>
          </a:endParaRPr>
        </a:p>
      </dsp:txBody>
      <dsp:txXfrm rot="10800000">
        <a:off x="2550103" y="3771578"/>
        <a:ext cx="3919773" cy="828549"/>
      </dsp:txXfrm>
    </dsp:sp>
    <dsp:sp modelId="{CC283606-13F5-40DC-B7BB-89720BF86034}">
      <dsp:nvSpPr>
        <dsp:cNvPr id="0" name=""/>
        <dsp:cNvSpPr/>
      </dsp:nvSpPr>
      <dsp:spPr>
        <a:xfrm>
          <a:off x="1864530" y="3419350"/>
          <a:ext cx="1483873" cy="14838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3A42A-00E4-43C4-B3CD-B6149A96E902}">
      <dsp:nvSpPr>
        <dsp:cNvPr id="0" name=""/>
        <dsp:cNvSpPr/>
      </dsp:nvSpPr>
      <dsp:spPr>
        <a:xfrm rot="10800000">
          <a:off x="2510115" y="297874"/>
          <a:ext cx="3882321" cy="82854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36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Homa" panose="00000400000000000000" pitchFamily="2" charset="-78"/>
            </a:rPr>
            <a:t>ماشین سازی</a:t>
          </a:r>
          <a:endParaRPr lang="en-US" sz="3600" kern="1200" dirty="0">
            <a:cs typeface="B Homa" panose="00000400000000000000" pitchFamily="2" charset="-78"/>
          </a:endParaRPr>
        </a:p>
      </dsp:txBody>
      <dsp:txXfrm rot="10800000">
        <a:off x="2717252" y="297874"/>
        <a:ext cx="3675184" cy="828549"/>
      </dsp:txXfrm>
    </dsp:sp>
    <dsp:sp modelId="{0C2B21EB-57C9-4825-828D-DF00BDC152D6}">
      <dsp:nvSpPr>
        <dsp:cNvPr id="0" name=""/>
        <dsp:cNvSpPr/>
      </dsp:nvSpPr>
      <dsp:spPr>
        <a:xfrm>
          <a:off x="1917405" y="35551"/>
          <a:ext cx="1418699" cy="14186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D80D0-690B-422B-B64D-2F53148B2C7B}">
      <dsp:nvSpPr>
        <dsp:cNvPr id="0" name=""/>
        <dsp:cNvSpPr/>
      </dsp:nvSpPr>
      <dsp:spPr>
        <a:xfrm rot="10800000">
          <a:off x="2427376" y="2018433"/>
          <a:ext cx="4028993" cy="82854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36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Homa" panose="00000400000000000000" pitchFamily="2" charset="-78"/>
            </a:rPr>
            <a:t>هنر</a:t>
          </a:r>
          <a:endParaRPr lang="en-US" sz="4000" kern="1200" dirty="0">
            <a:cs typeface="B Homa" panose="00000400000000000000" pitchFamily="2" charset="-78"/>
          </a:endParaRPr>
        </a:p>
      </dsp:txBody>
      <dsp:txXfrm rot="10800000">
        <a:off x="2634513" y="2018433"/>
        <a:ext cx="3821856" cy="828549"/>
      </dsp:txXfrm>
    </dsp:sp>
    <dsp:sp modelId="{61B1CA98-2FE0-4557-B645-0B0C765F660B}">
      <dsp:nvSpPr>
        <dsp:cNvPr id="0" name=""/>
        <dsp:cNvSpPr/>
      </dsp:nvSpPr>
      <dsp:spPr>
        <a:xfrm>
          <a:off x="1869851" y="1668826"/>
          <a:ext cx="1527761" cy="15277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10C6E-A9F6-48CF-A044-CFCCFE1CE020}">
      <dsp:nvSpPr>
        <dsp:cNvPr id="0" name=""/>
        <dsp:cNvSpPr/>
      </dsp:nvSpPr>
      <dsp:spPr>
        <a:xfrm rot="10800000">
          <a:off x="2370809" y="3771578"/>
          <a:ext cx="4089787" cy="82854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36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Homa" panose="00000400000000000000" pitchFamily="2" charset="-78"/>
            </a:rPr>
            <a:t>معماری</a:t>
          </a:r>
          <a:endParaRPr lang="en-US" sz="3600" kern="1200" dirty="0">
            <a:cs typeface="B Homa" panose="00000400000000000000" pitchFamily="2" charset="-78"/>
          </a:endParaRPr>
        </a:p>
      </dsp:txBody>
      <dsp:txXfrm rot="10800000">
        <a:off x="2577946" y="3771578"/>
        <a:ext cx="3882650" cy="828549"/>
      </dsp:txXfrm>
    </dsp:sp>
    <dsp:sp modelId="{CC283606-13F5-40DC-B7BB-89720BF86034}">
      <dsp:nvSpPr>
        <dsp:cNvPr id="0" name=""/>
        <dsp:cNvSpPr/>
      </dsp:nvSpPr>
      <dsp:spPr>
        <a:xfrm>
          <a:off x="1873811" y="3419350"/>
          <a:ext cx="1483873" cy="14838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68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DF61-4DC3-481D-BB3A-D8485AEAFC1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F53339-1F92-48D7-867C-33000E38A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0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8007"/>
            <a:ext cx="12192001" cy="7494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1123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2160589"/>
            <a:ext cx="8596668" cy="1320800"/>
          </a:xfrm>
        </p:spPr>
        <p:txBody>
          <a:bodyPr>
            <a:noAutofit/>
          </a:bodyPr>
          <a:lstStyle/>
          <a:p>
            <a:pPr algn="r" rtl="1"/>
            <a:r>
              <a:rPr lang="fa-IR" sz="6000" dirty="0">
                <a:solidFill>
                  <a:schemeClr val="tx2">
                    <a:lumMod val="60000"/>
                    <a:lumOff val="40000"/>
                  </a:schemeClr>
                </a:solidFill>
                <a:cs typeface="B Esfehan" panose="00000700000000000000" pitchFamily="2" charset="-78"/>
              </a:rPr>
              <a:t>از توجه شما </a:t>
            </a:r>
            <a:r>
              <a:rPr lang="fa-I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Esfehan" panose="00000700000000000000" pitchFamily="2" charset="-78"/>
              </a:rPr>
              <a:t>سپاسگزارم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cs typeface="B Esfehan" panose="00000700000000000000" pitchFamily="2" charset="-78"/>
              </a:rPr>
              <a:t/>
            </a:r>
            <a:b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cs typeface="B Esfehan" panose="00000700000000000000" pitchFamily="2" charset="-78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endParaRPr lang="fa-IR" sz="5400" dirty="0" smtClean="0">
              <a:solidFill>
                <a:schemeClr val="tx2">
                  <a:lumMod val="60000"/>
                  <a:lumOff val="40000"/>
                </a:schemeClr>
              </a:solidFill>
              <a:cs typeface="B Esfehan" panose="00000700000000000000" pitchFamily="2" charset="-78"/>
            </a:endParaRPr>
          </a:p>
          <a:p>
            <a:pPr marL="0" indent="0" algn="r" rtl="1">
              <a:buNone/>
            </a:pPr>
            <a:endParaRPr lang="fa-IR" sz="5400" dirty="0">
              <a:solidFill>
                <a:schemeClr val="tx2">
                  <a:lumMod val="60000"/>
                  <a:lumOff val="40000"/>
                </a:schemeClr>
              </a:solidFill>
              <a:cs typeface="B Esfehan" panose="00000700000000000000" pitchFamily="2" charset="-78"/>
            </a:endParaRPr>
          </a:p>
          <a:p>
            <a:pPr marL="0" indent="0" algn="r" rtl="1">
              <a:buNone/>
            </a:pP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cs typeface="B Esfeha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63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Autofit/>
          </a:bodyPr>
          <a:lstStyle/>
          <a:p>
            <a:pPr algn="r" rtl="1"/>
            <a:r>
              <a:rPr lang="fa-IR" sz="4800" dirty="0" smtClean="0">
                <a:cs typeface="B Homa" panose="00000400000000000000" pitchFamily="2" charset="-78"/>
              </a:rPr>
              <a:t>پرینت سه بعدی و مهندسی معکوس</a:t>
            </a:r>
            <a:endParaRPr lang="en-US" sz="4800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sz="3200" dirty="0" smtClean="0"/>
              <a:t>سید علی احمدی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sz="3200" dirty="0" smtClean="0"/>
              <a:t>شمشیر نوری</a:t>
            </a:r>
            <a:endParaRPr lang="fa-I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4" y="2368095"/>
            <a:ext cx="3804057" cy="38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97515">
            <a:off x="3521416" y="2060605"/>
            <a:ext cx="1943797" cy="978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78126">
            <a:off x="702403" y="5242269"/>
            <a:ext cx="1796527" cy="1014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365070">
            <a:off x="5227589" y="5595111"/>
            <a:ext cx="1537447" cy="58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0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3131" y="1205958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 smtClean="0">
                <a:cs typeface="B Farnaz" panose="00000400000000000000" pitchFamily="2" charset="-78"/>
              </a:rPr>
              <a:t>مهندسی معکوس</a:t>
            </a:r>
            <a:endParaRPr lang="en-US" sz="4800" dirty="0"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638" y="3195021"/>
            <a:ext cx="8596668" cy="535730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/>
              <a:t>مهندسی معکوسی به علمی گفته می‌شود که از پاسخ به سؤال می‌رسند و در واقع فرایند </a:t>
            </a:r>
            <a:r>
              <a:rPr lang="fa-IR" sz="2000" dirty="0" smtClean="0"/>
              <a:t>کشف</a:t>
            </a:r>
            <a:r>
              <a:rPr lang="fa-IR" sz="2000" dirty="0"/>
              <a:t> اصول تکنولوژیکی یک دستگاه، شیء یا یک سیستم می‌باشد که از طریق تجزیه و تحلیل ساختار و عملکرد آن </a:t>
            </a:r>
            <a:r>
              <a:rPr lang="fa-IR" sz="2000" dirty="0" smtClean="0"/>
              <a:t>حاصل می‌شود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000" dirty="0"/>
              <a:t>بدون داشتن دانش قبلی و تنها با جداسازی اجزا و تجزیه و تحلیل شیوه عملکرد آن، سعی در ایجاد یک نمونه جدید از آن می‌گردد.</a:t>
            </a:r>
          </a:p>
          <a:p>
            <a:pPr algn="r" rtl="1"/>
            <a:endParaRPr lang="fa-IR" sz="2400" dirty="0" smtClean="0"/>
          </a:p>
        </p:txBody>
      </p:sp>
      <p:pic>
        <p:nvPicPr>
          <p:cNvPr id="1028" name="Picture 4" descr="Analytics, data, engineering, reverse, settings icon - Download on 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83" y="721674"/>
            <a:ext cx="2020236" cy="20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3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2444" y="688288"/>
            <a:ext cx="8596668" cy="702833"/>
          </a:xfrm>
        </p:spPr>
        <p:txBody>
          <a:bodyPr>
            <a:noAutofit/>
          </a:bodyPr>
          <a:lstStyle/>
          <a:p>
            <a:pPr algn="r" rtl="1"/>
            <a:r>
              <a:rPr lang="fa-IR" sz="4800" dirty="0">
                <a:cs typeface="B Farnaz" panose="00000400000000000000" pitchFamily="2" charset="-78"/>
              </a:rPr>
              <a:t>مهندسی معکوس</a:t>
            </a:r>
            <a:endParaRPr lang="en-US" sz="4800" dirty="0">
              <a:cs typeface="B Farn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37" y="1807284"/>
            <a:ext cx="8596668" cy="4556807"/>
          </a:xfrm>
        </p:spPr>
        <p:txBody>
          <a:bodyPr>
            <a:noAutofit/>
          </a:bodyPr>
          <a:lstStyle/>
          <a:p>
            <a:pPr algn="r" rtl="1">
              <a:buFont typeface="+mj-lt"/>
              <a:buAutoNum type="arabicPeriod"/>
            </a:pPr>
            <a:r>
              <a:rPr lang="fa-IR" sz="3600" dirty="0" smtClean="0">
                <a:cs typeface="B Kamran" panose="00000400000000000000" pitchFamily="2" charset="-78"/>
              </a:rPr>
              <a:t>تجزیه</a:t>
            </a:r>
          </a:p>
          <a:p>
            <a:pPr algn="r" rtl="1">
              <a:buFont typeface="+mj-lt"/>
              <a:buAutoNum type="arabicPeriod"/>
            </a:pPr>
            <a:r>
              <a:rPr lang="fa-IR" sz="3600" dirty="0" smtClean="0">
                <a:cs typeface="B Kamran" panose="00000400000000000000" pitchFamily="2" charset="-78"/>
              </a:rPr>
              <a:t>نقشه کشی</a:t>
            </a:r>
          </a:p>
          <a:p>
            <a:pPr algn="r" rtl="1">
              <a:buFont typeface="+mj-lt"/>
              <a:buAutoNum type="arabicPeriod"/>
            </a:pPr>
            <a:r>
              <a:rPr lang="fa-IR" sz="3600" dirty="0" smtClean="0">
                <a:cs typeface="B Kamran" panose="00000400000000000000" pitchFamily="2" charset="-78"/>
              </a:rPr>
              <a:t>ساخت فایل سه بعدی</a:t>
            </a:r>
            <a:endParaRPr lang="fa-IR" sz="3600" dirty="0">
              <a:cs typeface="B Kamran" panose="00000400000000000000" pitchFamily="2" charset="-78"/>
            </a:endParaRPr>
          </a:p>
          <a:p>
            <a:pPr algn="r" rtl="1">
              <a:buFont typeface="+mj-lt"/>
              <a:buAutoNum type="arabicPeriod"/>
            </a:pPr>
            <a:r>
              <a:rPr lang="fa-IR" sz="3600" dirty="0" smtClean="0">
                <a:cs typeface="B Kamran" panose="00000400000000000000" pitchFamily="2" charset="-78"/>
              </a:rPr>
              <a:t>پرینت گرفتن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14" y="1677791"/>
            <a:ext cx="4762500" cy="4686300"/>
          </a:xfrm>
          <a:prstGeom prst="rect">
            <a:avLst/>
          </a:prstGeom>
        </p:spPr>
      </p:pic>
      <p:pic>
        <p:nvPicPr>
          <p:cNvPr id="5" name="Picture 4" descr="Analytics, data, engineering, reverse, settings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96" y="492559"/>
            <a:ext cx="1185231" cy="11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1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747" y="449929"/>
            <a:ext cx="4488024" cy="13208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cs typeface="B Farnaz" panose="00000400000000000000" pitchFamily="2" charset="-78"/>
              </a:rPr>
              <a:t>پرینت سه بعدی</a:t>
            </a:r>
            <a:endParaRPr lang="en-US" sz="4800" dirty="0">
              <a:cs typeface="B Farnaz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001705"/>
            <a:ext cx="8596668" cy="4921609"/>
          </a:xfrm>
        </p:spPr>
        <p:txBody>
          <a:bodyPr/>
          <a:lstStyle/>
          <a:p>
            <a:pPr algn="r" rtl="1"/>
            <a:r>
              <a:rPr lang="fa-IR" dirty="0"/>
              <a:t>شامل مجموعه‌ای از فرآیندها است که مواد به‌صورت کنترل‌شده‌ای به یکدیگر پیوند داده می‌شود تا یک شی سه‌بعدی ساخته شود. معمولاً این کار به‌صورت لایه‌لایه انجام </a:t>
            </a:r>
            <a:r>
              <a:rPr lang="fa-IR" dirty="0" smtClean="0"/>
              <a:t>می‌شود</a:t>
            </a:r>
            <a:r>
              <a:rPr lang="fa-IR" dirty="0"/>
              <a:t>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با استفاده از فیلاممنت و خشک شدن مادهٔ در </a:t>
            </a:r>
            <a:r>
              <a:rPr lang="fa-IR" dirty="0"/>
              <a:t>هر نقطه از مقاطعِ عرضیِ آن جسمی که می‌خواهیم چاپش کنیم می‌افتد.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59" y="138498"/>
            <a:ext cx="1632231" cy="1632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22" y="4375060"/>
            <a:ext cx="2192694" cy="2147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5" y="4216421"/>
            <a:ext cx="2464293" cy="2464293"/>
          </a:xfrm>
          <a:prstGeom prst="rect">
            <a:avLst/>
          </a:prstGeom>
        </p:spPr>
      </p:pic>
      <p:pic>
        <p:nvPicPr>
          <p:cNvPr id="1026" name="Picture 2" descr="https://upload.wikimedia.org/wikipedia/commons/thumb/5/5b/Ultimaker_History_-_6_Ultimaker_2.png/220px-Ultimaker_History_-_6_Ultimaker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06890"/>
            <a:ext cx="2021819" cy="30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7417837" y="5906278"/>
            <a:ext cx="1446245" cy="95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5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800" dirty="0">
                <a:cs typeface="B Farnaz" panose="00000400000000000000" pitchFamily="2" charset="-78"/>
              </a:rPr>
              <a:t>اجزای پرینتر سه بعدی</a:t>
            </a:r>
            <a:endParaRPr lang="en-US" sz="4800" dirty="0">
              <a:cs typeface="B Farnaz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2" y="2160588"/>
            <a:ext cx="7892874" cy="3881437"/>
          </a:xfrm>
        </p:spPr>
      </p:pic>
      <p:sp>
        <p:nvSpPr>
          <p:cNvPr id="6" name="Rectangle 5"/>
          <p:cNvSpPr/>
          <p:nvPr/>
        </p:nvSpPr>
        <p:spPr>
          <a:xfrm>
            <a:off x="7243482" y="3567953"/>
            <a:ext cx="1156447" cy="349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213585"/>
            <a:ext cx="2403149" cy="349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5436" y="5563208"/>
            <a:ext cx="1389530" cy="349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8863" y="3974636"/>
            <a:ext cx="1048871" cy="349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54706" y="3539051"/>
            <a:ext cx="977409" cy="349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 smtClean="0"/>
              <a:t>فیدر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2432888"/>
            <a:ext cx="1295400" cy="349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812" y="3556092"/>
            <a:ext cx="1156447" cy="6992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3059" y="5184021"/>
            <a:ext cx="234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پرینتر سه بعدی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5906" y="3558098"/>
            <a:ext cx="11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فیلامنت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553353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صفحه ساخت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2071" y="2396138"/>
            <a:ext cx="16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هدایت کننده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68863" y="3957824"/>
            <a:ext cx="14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End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93106" y="4324259"/>
            <a:ext cx="1479176" cy="1350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413812" y="5860749"/>
            <a:ext cx="1508644" cy="99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7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16" y="565811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cs typeface="B Farnaz" panose="00000400000000000000" pitchFamily="2" charset="-78"/>
              </a:rPr>
              <a:t>مراحل پرینت سه بعدی</a:t>
            </a:r>
            <a:endParaRPr lang="en-US" sz="4800" dirty="0">
              <a:cs typeface="B Farnaz" panose="000004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589603"/>
              </p:ext>
            </p:extLst>
          </p:nvPr>
        </p:nvGraphicFramePr>
        <p:xfrm>
          <a:off x="546847" y="1783976"/>
          <a:ext cx="9041093" cy="484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4" y="3935199"/>
            <a:ext cx="1524305" cy="1524305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2734234" y="5396749"/>
            <a:ext cx="251013" cy="206188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39809" y="2509074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38303" y="5306212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05021" y="2742892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0678" y="5525242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760" y="5524351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09735" y="5315177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2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cs typeface="B Farnaz" panose="00000400000000000000" pitchFamily="2" charset="-78"/>
              </a:rPr>
              <a:t>نقاط قوت و نقاط ضعف</a:t>
            </a:r>
            <a:r>
              <a:rPr lang="fa-IR" sz="2400" dirty="0" smtClean="0"/>
              <a:t/>
            </a:r>
            <a:br>
              <a:rPr lang="fa-IR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9153"/>
            <a:ext cx="8596668" cy="5244353"/>
          </a:xfrm>
        </p:spPr>
        <p:txBody>
          <a:bodyPr/>
          <a:lstStyle/>
          <a:p>
            <a:pPr algn="r" rtl="1"/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  </a:t>
            </a:r>
            <a:r>
              <a:rPr lang="fa-IR" sz="3600" dirty="0" smtClean="0">
                <a:cs typeface="B Homa" panose="00000400000000000000" pitchFamily="2" charset="-78"/>
              </a:rPr>
              <a:t>نقاط قوت    </a:t>
            </a:r>
            <a:endParaRPr lang="fa-IR" dirty="0">
              <a:cs typeface="B Homa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cs typeface="B Kamran" panose="00000400000000000000" pitchFamily="2" charset="-78"/>
              </a:rPr>
              <a:t>قابلیت </a:t>
            </a:r>
            <a:r>
              <a:rPr lang="fa-IR" sz="3200" dirty="0">
                <a:cs typeface="B Kamran" panose="00000400000000000000" pitchFamily="2" charset="-78"/>
              </a:rPr>
              <a:t>ساخت  قطعاتی با ساختار پیچیده و نامتعارف سفارشی، در </a:t>
            </a:r>
            <a:r>
              <a:rPr lang="fa-IR" sz="3200" dirty="0">
                <a:cs typeface="B Kamran" panose="00000400000000000000" pitchFamily="2" charset="-78"/>
              </a:rPr>
              <a:t>مدتی</a:t>
            </a:r>
            <a:r>
              <a:rPr lang="en-US" sz="3200" dirty="0">
                <a:cs typeface="B Kamran" panose="00000400000000000000" pitchFamily="2" charset="-78"/>
              </a:rPr>
              <a:t> </a:t>
            </a:r>
            <a:r>
              <a:rPr lang="fa-IR" sz="3200" dirty="0">
                <a:cs typeface="B Kamran" panose="00000400000000000000" pitchFamily="2" charset="-78"/>
              </a:rPr>
              <a:t>نسبتا کوتاه</a:t>
            </a:r>
            <a:endParaRPr lang="en-US" sz="3200" dirty="0">
              <a:cs typeface="B Kamra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cs typeface="B Kamran" panose="00000400000000000000" pitchFamily="2" charset="-78"/>
              </a:rPr>
              <a:t>تولید ضایعات </a:t>
            </a:r>
            <a:r>
              <a:rPr lang="fa-IR" sz="3200" dirty="0" smtClean="0">
                <a:cs typeface="B Kamran" panose="00000400000000000000" pitchFamily="2" charset="-78"/>
              </a:rPr>
              <a:t>کمتر</a:t>
            </a:r>
            <a:endParaRPr lang="fa-IR" sz="3200" dirty="0">
              <a:cs typeface="B Kam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B Homa" panose="00000400000000000000" pitchFamily="2" charset="-78"/>
              </a:rPr>
              <a:t>نقاط ضعف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>
                <a:cs typeface="B Kamran" panose="00000400000000000000" pitchFamily="2" charset="-78"/>
              </a:rPr>
              <a:t>استحکام، دقت و جلای کمتر </a:t>
            </a:r>
            <a:r>
              <a:rPr lang="fa-IR" sz="3200" dirty="0" smtClean="0">
                <a:cs typeface="B Kamran" panose="00000400000000000000" pitchFamily="2" charset="-78"/>
              </a:rPr>
              <a:t>سطوح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Kamran" panose="00000400000000000000" pitchFamily="2" charset="-78"/>
              </a:rPr>
              <a:t>محدودیت در ابعاد کار</a:t>
            </a:r>
            <a:endParaRPr lang="fa-IR" sz="3200" dirty="0">
              <a:cs typeface="B Kamran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6" y="3745006"/>
            <a:ext cx="35052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457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4" y="591671"/>
            <a:ext cx="8596668" cy="1320800"/>
          </a:xfrm>
        </p:spPr>
        <p:txBody>
          <a:bodyPr>
            <a:normAutofit/>
          </a:bodyPr>
          <a:lstStyle/>
          <a:p>
            <a:pPr algn="r" rtl="1"/>
            <a:r>
              <a:rPr lang="fa-IR" sz="6000" dirty="0">
                <a:cs typeface="B Farnaz" panose="00000400000000000000" pitchFamily="2" charset="-78"/>
              </a:rPr>
              <a:t>کاربرد ها</a:t>
            </a:r>
            <a:endParaRPr lang="en-US" sz="6000" dirty="0">
              <a:cs typeface="B Farnaz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19210"/>
              </p:ext>
            </p:extLst>
          </p:nvPr>
        </p:nvGraphicFramePr>
        <p:xfrm>
          <a:off x="-1168867" y="1667434"/>
          <a:ext cx="7605525" cy="493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911006"/>
              </p:ext>
            </p:extLst>
          </p:nvPr>
        </p:nvGraphicFramePr>
        <p:xfrm>
          <a:off x="4380287" y="1685363"/>
          <a:ext cx="7605525" cy="493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8348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138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 Esfehan</vt:lpstr>
      <vt:lpstr>B Farnaz</vt:lpstr>
      <vt:lpstr>B Homa</vt:lpstr>
      <vt:lpstr>B Kamran</vt:lpstr>
      <vt:lpstr>Tahoma</vt:lpstr>
      <vt:lpstr>Trebuchet MS</vt:lpstr>
      <vt:lpstr>Wingdings 3</vt:lpstr>
      <vt:lpstr>Facet</vt:lpstr>
      <vt:lpstr>PowerPoint Presentation</vt:lpstr>
      <vt:lpstr>پرینت سه بعدی و مهندسی معکوس</vt:lpstr>
      <vt:lpstr>مهندسی معکوس</vt:lpstr>
      <vt:lpstr>مهندسی معکوس</vt:lpstr>
      <vt:lpstr>پرینت سه بعدی</vt:lpstr>
      <vt:lpstr>اجزای پرینتر سه بعدی</vt:lpstr>
      <vt:lpstr>مراحل پرینت سه بعدی</vt:lpstr>
      <vt:lpstr>نقاط قوت و نقاط ضعف </vt:lpstr>
      <vt:lpstr>کاربرد ها</vt:lpstr>
      <vt:lpstr>از توجه شما سپاسگزارم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2022-04-15T13:42:30Z</dcterms:created>
  <dcterms:modified xsi:type="dcterms:W3CDTF">2022-04-16T18:15:29Z</dcterms:modified>
</cp:coreProperties>
</file>