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8" r:id="rId4"/>
    <p:sldId id="259" r:id="rId5"/>
    <p:sldId id="263" r:id="rId6"/>
    <p:sldId id="260" r:id="rId7"/>
    <p:sldId id="264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 varScale="1">
        <p:scale>
          <a:sx n="91" d="100"/>
          <a:sy n="91" d="100"/>
        </p:scale>
        <p:origin x="40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5EEFED-4DF8-4CDB-9053-FFCC9CE5A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1531762"/>
          </a:xfrm>
        </p:spPr>
        <p:txBody>
          <a:bodyPr/>
          <a:lstStyle/>
          <a:p>
            <a:r>
              <a:rPr lang="fa-IR" b="0" i="0" dirty="0">
                <a:solidFill>
                  <a:srgbClr val="333333"/>
                </a:solidFill>
                <a:effectLst/>
                <a:latin typeface="IranSans"/>
              </a:rPr>
              <a:t>‏</a:t>
            </a:r>
            <a:r>
              <a:rPr lang="fa-IR" sz="6000" b="0" i="0" dirty="0">
                <a:solidFill>
                  <a:srgbClr val="333333"/>
                </a:solidFill>
                <a:effectLst/>
                <a:latin typeface="IranSans"/>
                <a:cs typeface="0 Davat" panose="00000400000000000000" pitchFamily="2" charset="-78"/>
              </a:rPr>
              <a:t>بسم الله الرّحمن الرّحیم </a:t>
            </a:r>
            <a:endParaRPr lang="en-US" sz="6000" dirty="0">
              <a:cs typeface="0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859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AE69-1786-4236-A1F3-8B7B2851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1AC71-F596-4AA5-804D-925C143F6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600" dirty="0">
                <a:solidFill>
                  <a:srgbClr val="00B0F0"/>
                </a:solidFill>
                <a:cs typeface="0 Helal" panose="00000400000000000000" pitchFamily="2" charset="-78"/>
              </a:rPr>
              <a:t>توزیع لوازم التحریر </a:t>
            </a:r>
          </a:p>
          <a:p>
            <a:pPr marL="0" indent="0" algn="ctr" rtl="1">
              <a:buNone/>
            </a:pPr>
            <a:r>
              <a:rPr lang="fa-IR" sz="3200" dirty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صدرا سیاح </a:t>
            </a:r>
            <a:endParaRPr lang="en-US" sz="3200" dirty="0">
              <a:solidFill>
                <a:schemeClr val="tx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AB02E-BAD9-4118-909A-1521D82FB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71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3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B63A-4034-4F80-A5BD-07C2AF32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8319B-83AC-4514-8C65-CADC6A17F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392" y="0"/>
            <a:ext cx="6281873" cy="548161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2800" dirty="0">
                <a:solidFill>
                  <a:schemeClr val="accent6">
                    <a:lumMod val="50000"/>
                  </a:schemeClr>
                </a:solidFill>
                <a:cs typeface="0 Mahsa" panose="00000400000000000000" pitchFamily="2" charset="-78"/>
              </a:rPr>
              <a:t>    </a:t>
            </a:r>
          </a:p>
          <a:p>
            <a:pPr marL="0" indent="0" algn="ctr" rtl="1">
              <a:buNone/>
            </a:pPr>
            <a:endParaRPr lang="fa-IR" sz="2800" dirty="0">
              <a:solidFill>
                <a:schemeClr val="accent6">
                  <a:lumMod val="50000"/>
                </a:schemeClr>
              </a:solidFill>
              <a:cs typeface="0 Mahsa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800" dirty="0">
                <a:solidFill>
                  <a:schemeClr val="accent6">
                    <a:lumMod val="50000"/>
                  </a:schemeClr>
                </a:solidFill>
                <a:cs typeface="0 Mahsa" panose="00000400000000000000" pitchFamily="2" charset="-78"/>
              </a:rPr>
              <a:t>چشم انداز : رسیدن به مهم ترین توزیع کننده لوازم التحریر در مدارس  ایران</a:t>
            </a:r>
          </a:p>
          <a:p>
            <a:pPr marL="0" indent="0" algn="ctr">
              <a:buNone/>
            </a:pPr>
            <a:endParaRPr lang="fa-IR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cs typeface="0 Mahsa" panose="00000400000000000000" pitchFamily="2" charset="-78"/>
            </a:endParaRPr>
          </a:p>
          <a:p>
            <a:pPr marL="0" indent="0" algn="ctr">
              <a:buNone/>
            </a:pPr>
            <a:r>
              <a:rPr lang="fa-IR" sz="2400" dirty="0">
                <a:solidFill>
                  <a:schemeClr val="accent6">
                    <a:lumMod val="50000"/>
                  </a:schemeClr>
                </a:solidFill>
                <a:cs typeface="0 Mahsa" panose="00000400000000000000" pitchFamily="2" charset="-78"/>
              </a:rPr>
              <a:t>ماموریت ما : پخش تمامی لوازم التحریر با  تمامی کیفیت و قیمت ها و خریدی راحت</a:t>
            </a:r>
          </a:p>
          <a:p>
            <a:pPr marL="0" indent="0" algn="ctr" rtl="1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0 Mahsa" panose="00000400000000000000" pitchFamily="2" charset="-78"/>
              </a:rPr>
              <a:t> </a:t>
            </a:r>
            <a:r>
              <a:rPr lang="fa-IR" sz="2800" dirty="0">
                <a:solidFill>
                  <a:schemeClr val="accent6">
                    <a:lumMod val="50000"/>
                  </a:schemeClr>
                </a:solidFill>
                <a:cs typeface="0 Mahsa" panose="00000400000000000000" pitchFamily="2" charset="-78"/>
              </a:rPr>
              <a:t>چرا ما ؟!</a:t>
            </a:r>
          </a:p>
          <a:p>
            <a:pPr marL="0" indent="0" algn="ctr">
              <a:buNone/>
            </a:pPr>
            <a:endParaRPr lang="fa-IR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fa-I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05C80-CE7C-452D-98F8-16E46922F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" y="282831"/>
            <a:ext cx="5145929" cy="491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93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0E07-6EFA-412B-AAD7-5FE08454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D3A5A-5EEC-4F53-B76F-5AFCEFD1D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اهداف : </a:t>
            </a:r>
          </a:p>
          <a:p>
            <a:pPr algn="r" rtl="1"/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پخش محصولات در مدرسه نیکان</a:t>
            </a:r>
          </a:p>
          <a:p>
            <a:pPr algn="r" rtl="1"/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صحبت را یکی از مدیران مدارس دیگر </a:t>
            </a:r>
          </a:p>
          <a:p>
            <a:pPr algn="r" rtl="1"/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گرفتن دومدرسه (یکی به غیر از مدرسه نیکان)</a:t>
            </a:r>
          </a:p>
          <a:p>
            <a:pPr algn="r" rtl="1"/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گرفتن 3 مدرسه دیگر و بعد شروع استفاده از وندینگ ماشین</a:t>
            </a:r>
            <a:endParaRPr lang="en-US" sz="2800" dirty="0">
              <a:solidFill>
                <a:schemeClr val="tx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3B080-CD53-416B-B5F5-389822E27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837"/>
            <a:ext cx="5469147" cy="50017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320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E7A36-EC0E-45AF-B297-98B7E875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48499-EBDF-48F1-A5B6-105991593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4725159"/>
          </a:xfrm>
        </p:spPr>
        <p:txBody>
          <a:bodyPr>
            <a:normAutofit/>
          </a:bodyPr>
          <a:lstStyle/>
          <a:p>
            <a:pPr algn="ctr" rtl="1"/>
            <a:r>
              <a:rPr lang="fa-IR" sz="4400" dirty="0">
                <a:solidFill>
                  <a:schemeClr val="accent3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برنامه کلی ما 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4400" dirty="0">
                <a:solidFill>
                  <a:schemeClr val="accent3">
                    <a:lumMod val="50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برای تبلیغات : 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E665B-1ACC-4B1F-BD61-C83AE9953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50" y="333772"/>
            <a:ext cx="5352176" cy="5194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9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CEE4-5B4B-4793-8EFD-A16E93F0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14DB8-524C-4382-9DA7-C17002959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0 Farnaz" panose="00000400000000000000" pitchFamily="2" charset="-78"/>
              </a:rPr>
              <a:t>مهم ترن کسانیکه ما را پشتیبانی میکنند :</a:t>
            </a:r>
          </a:p>
          <a:p>
            <a:pPr algn="r" rtl="1"/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0 Farnaz" panose="00000400000000000000" pitchFamily="2" charset="-78"/>
              </a:rPr>
              <a:t>پیک موتوری و پیک ماشینی </a:t>
            </a:r>
          </a:p>
          <a:p>
            <a:pPr algn="r" rtl="1"/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0 Farnaz" panose="00000400000000000000" pitchFamily="2" charset="-78"/>
              </a:rPr>
              <a:t>کارمندی برای بازدید از مدارس</a:t>
            </a:r>
          </a:p>
          <a:p>
            <a:pPr algn="r" rtl="1"/>
            <a:r>
              <a:rPr lang="fa-IR" sz="2400" dirty="0">
                <a:solidFill>
                  <a:schemeClr val="tx2">
                    <a:lumMod val="50000"/>
                  </a:schemeClr>
                </a:solidFill>
                <a:cs typeface="0 Farnaz" panose="00000400000000000000" pitchFamily="2" charset="-78"/>
              </a:rPr>
              <a:t>حسابدار </a:t>
            </a:r>
          </a:p>
          <a:p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B8D56-34AE-4085-960A-3A67AC48F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81" y="365928"/>
            <a:ext cx="5041783" cy="5075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281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1722D-5EFC-4187-9A75-D10827A4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9F17B-2B70-4620-B14B-40F8144B4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800" dirty="0">
                <a:solidFill>
                  <a:srgbClr val="FF0000"/>
                </a:solidFill>
              </a:rPr>
              <a:t> مدیریت مالی</a:t>
            </a:r>
            <a:r>
              <a:rPr lang="en-US" sz="2800" dirty="0">
                <a:solidFill>
                  <a:srgbClr val="FF0000"/>
                </a:solidFill>
              </a:rPr>
              <a:t> :</a:t>
            </a:r>
            <a:endParaRPr lang="fa-IR" sz="2800" dirty="0">
              <a:solidFill>
                <a:srgbClr val="FF0000"/>
              </a:solidFill>
            </a:endParaRPr>
          </a:p>
          <a:p>
            <a:pPr algn="ctr" rtl="1"/>
            <a:r>
              <a:rPr lang="fa-IR" sz="2400" dirty="0">
                <a:solidFill>
                  <a:srgbClr val="0070C0"/>
                </a:solidFill>
                <a:cs typeface="0 Farnaz" panose="00000400000000000000" pitchFamily="2" charset="-78"/>
              </a:rPr>
              <a:t>سود و زیان شما به چه نحو است </a:t>
            </a:r>
            <a:r>
              <a:rPr lang="fa-IR" sz="2000" dirty="0">
                <a:cs typeface="0 Farnaz" panose="00000400000000000000" pitchFamily="2" charset="-78"/>
              </a:rPr>
              <a:t>؟</a:t>
            </a:r>
          </a:p>
          <a:p>
            <a:pPr algn="r" rtl="1"/>
            <a:r>
              <a:rPr lang="fa-IR" sz="2400" dirty="0">
                <a:solidFill>
                  <a:srgbClr val="0070C0"/>
                </a:solidFill>
                <a:cs typeface="0 Farnaz" panose="00000400000000000000" pitchFamily="2" charset="-78"/>
              </a:rPr>
              <a:t>چه ریسک هایی دارید ؟</a:t>
            </a:r>
          </a:p>
          <a:p>
            <a:pPr lvl="5" algn="r" rtl="1"/>
            <a:r>
              <a:rPr lang="fa-IR" sz="2400" dirty="0">
                <a:solidFill>
                  <a:srgbClr val="0070C0"/>
                </a:solidFill>
                <a:cs typeface="0 Farnaz" panose="00000400000000000000" pitchFamily="2" charset="-78"/>
              </a:rPr>
              <a:t>آیا مشتریان شما حساس به قیمت هستند؟</a:t>
            </a:r>
            <a:endParaRPr lang="en-US" sz="2400" dirty="0">
              <a:solidFill>
                <a:srgbClr val="0070C0"/>
              </a:solidFill>
              <a:cs typeface="0 Farnaz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92DA3-4251-4CB2-9784-1238C4DD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07" y="710908"/>
            <a:ext cx="5226341" cy="4291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784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06C9-ECA3-4806-ABBC-6F9AE3F7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67AD5-46AF-4810-9BBE-CC90BEABB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fa-IR" dirty="0"/>
              <a:t>  </a:t>
            </a:r>
            <a:r>
              <a:rPr lang="en-US" dirty="0"/>
              <a:t> </a:t>
            </a:r>
            <a:r>
              <a:rPr lang="fa-IR" sz="2400" dirty="0">
                <a:cs typeface="0 Koodak Bold" panose="00000700000000000000" pitchFamily="2" charset="-78"/>
              </a:rPr>
              <a:t>آیا بعد از بدست گرفتن تقریبا تمامی مدارس  ایران  دیگر کارتان را ارتقاء نمی دهید ؟؟</a:t>
            </a:r>
          </a:p>
          <a:p>
            <a:pPr marL="0" indent="0">
              <a:buNone/>
            </a:pPr>
            <a:r>
              <a:rPr lang="fa-IR" sz="2400" dirty="0">
                <a:solidFill>
                  <a:srgbClr val="C00000"/>
                </a:solidFill>
                <a:cs typeface="0 Traffic Bold" panose="00000700000000000000" pitchFamily="2" charset="-78"/>
              </a:rPr>
              <a:t>و به همین شیوه کارتان را ادامه می دهید !</a:t>
            </a:r>
            <a:endParaRPr lang="en-US" sz="2400" dirty="0">
              <a:solidFill>
                <a:srgbClr val="C00000"/>
              </a:solidFill>
              <a:cs typeface="0 Traffic Bold" panose="00000700000000000000" pitchFamily="2" charset="-78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017BFAD-0022-4EC3-A543-EEEFCAC164D1}"/>
              </a:ext>
            </a:extLst>
          </p:cNvPr>
          <p:cNvSpPr/>
          <p:nvPr/>
        </p:nvSpPr>
        <p:spPr>
          <a:xfrm>
            <a:off x="10142290" y="14932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B19624-F45D-490F-A908-53CFF6681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6" y="318781"/>
            <a:ext cx="4932727" cy="5076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86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AD94EC-0645-41C3-A45A-F97E3FF8B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000" dirty="0">
                <a:solidFill>
                  <a:schemeClr val="accent6">
                    <a:lumMod val="50000"/>
                  </a:schemeClr>
                </a:solidFill>
                <a:cs typeface="0 Elham" panose="00000400000000000000" pitchFamily="2" charset="-78"/>
              </a:rPr>
              <a:t>ممنون از توجهتون 🙏</a:t>
            </a:r>
            <a:endParaRPr lang="en-US" sz="6000" dirty="0">
              <a:solidFill>
                <a:schemeClr val="accent6">
                  <a:lumMod val="50000"/>
                </a:schemeClr>
              </a:solidFill>
              <a:cs typeface="0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438531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149</TotalTime>
  <Words>163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 Light</vt:lpstr>
      <vt:lpstr>IranNastaliq</vt:lpstr>
      <vt:lpstr>IranSans</vt:lpstr>
      <vt:lpstr>Rockwell</vt:lpstr>
      <vt:lpstr>Wingdings</vt:lpstr>
      <vt:lpstr>Atlas</vt:lpstr>
      <vt:lpstr>‏بسم الله الرّحمن الرّحیم </vt:lpstr>
      <vt:lpstr>PowerPoint Presentation</vt:lpstr>
      <vt:lpstr>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ممنون از توجهتون 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‏بسم الله الرّحمن الرّحیم</dc:title>
  <dc:creator>Nik</dc:creator>
  <cp:lastModifiedBy>Nik</cp:lastModifiedBy>
  <cp:revision>8</cp:revision>
  <dcterms:created xsi:type="dcterms:W3CDTF">2021-12-13T19:20:11Z</dcterms:created>
  <dcterms:modified xsi:type="dcterms:W3CDTF">2021-12-19T05:54:27Z</dcterms:modified>
</cp:coreProperties>
</file>